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6858000" cy="9144000"/>
  <p:embeddedFontLst>
    <p:embeddedFont>
      <p:font typeface="Tahoma" panose="020B0604030504040204" pitchFamily="3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iaIogBL7cWOFuONQmwolKOSGuT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06B351-E5FF-4F43-BFAA-D75F5A127F91}" v="888" dt="2024-02-20T20:27:52.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108" y="10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an Hanifudin Subhi" userId="373848d872c2c032" providerId="LiveId" clId="{A006B351-E5FF-4F43-BFAA-D75F5A127F91}"/>
    <pc:docChg chg="undo custSel modSld">
      <pc:chgData name="Dian Hanifudin Subhi" userId="373848d872c2c032" providerId="LiveId" clId="{A006B351-E5FF-4F43-BFAA-D75F5A127F91}" dt="2024-02-20T21:40:51.473" v="2568" actId="20577"/>
      <pc:docMkLst>
        <pc:docMk/>
      </pc:docMkLst>
      <pc:sldChg chg="modSp mod">
        <pc:chgData name="Dian Hanifudin Subhi" userId="373848d872c2c032" providerId="LiveId" clId="{A006B351-E5FF-4F43-BFAA-D75F5A127F91}" dt="2024-02-20T19:41:35.677" v="457" actId="20577"/>
        <pc:sldMkLst>
          <pc:docMk/>
          <pc:sldMk cId="0" sldId="257"/>
        </pc:sldMkLst>
        <pc:spChg chg="mod">
          <ac:chgData name="Dian Hanifudin Subhi" userId="373848d872c2c032" providerId="LiveId" clId="{A006B351-E5FF-4F43-BFAA-D75F5A127F91}" dt="2024-02-20T19:35:48.553" v="16" actId="20577"/>
          <ac:spMkLst>
            <pc:docMk/>
            <pc:sldMk cId="0" sldId="257"/>
            <ac:spMk id="79" creationId="{00000000-0000-0000-0000-000000000000}"/>
          </ac:spMkLst>
        </pc:spChg>
        <pc:spChg chg="mod">
          <ac:chgData name="Dian Hanifudin Subhi" userId="373848d872c2c032" providerId="LiveId" clId="{A006B351-E5FF-4F43-BFAA-D75F5A127F91}" dt="2024-02-20T19:41:35.677" v="457" actId="20577"/>
          <ac:spMkLst>
            <pc:docMk/>
            <pc:sldMk cId="0" sldId="257"/>
            <ac:spMk id="80" creationId="{00000000-0000-0000-0000-000000000000}"/>
          </ac:spMkLst>
        </pc:spChg>
      </pc:sldChg>
      <pc:sldChg chg="modSp mod">
        <pc:chgData name="Dian Hanifudin Subhi" userId="373848d872c2c032" providerId="LiveId" clId="{A006B351-E5FF-4F43-BFAA-D75F5A127F91}" dt="2024-02-20T19:49:46.056" v="1033" actId="20577"/>
        <pc:sldMkLst>
          <pc:docMk/>
          <pc:sldMk cId="0" sldId="259"/>
        </pc:sldMkLst>
        <pc:spChg chg="mod">
          <ac:chgData name="Dian Hanifudin Subhi" userId="373848d872c2c032" providerId="LiveId" clId="{A006B351-E5FF-4F43-BFAA-D75F5A127F91}" dt="2024-02-20T19:42:19.011" v="486" actId="20577"/>
          <ac:spMkLst>
            <pc:docMk/>
            <pc:sldMk cId="0" sldId="259"/>
            <ac:spMk id="95" creationId="{00000000-0000-0000-0000-000000000000}"/>
          </ac:spMkLst>
        </pc:spChg>
        <pc:spChg chg="mod">
          <ac:chgData name="Dian Hanifudin Subhi" userId="373848d872c2c032" providerId="LiveId" clId="{A006B351-E5FF-4F43-BFAA-D75F5A127F91}" dt="2024-02-20T19:49:46.056" v="1033" actId="20577"/>
          <ac:spMkLst>
            <pc:docMk/>
            <pc:sldMk cId="0" sldId="259"/>
            <ac:spMk id="96" creationId="{00000000-0000-0000-0000-000000000000}"/>
          </ac:spMkLst>
        </pc:spChg>
      </pc:sldChg>
      <pc:sldChg chg="modSp mod modAnim">
        <pc:chgData name="Dian Hanifudin Subhi" userId="373848d872c2c032" providerId="LiveId" clId="{A006B351-E5FF-4F43-BFAA-D75F5A127F91}" dt="2024-02-20T19:54:24.155" v="1316" actId="108"/>
        <pc:sldMkLst>
          <pc:docMk/>
          <pc:sldMk cId="0" sldId="260"/>
        </pc:sldMkLst>
        <pc:spChg chg="mod">
          <ac:chgData name="Dian Hanifudin Subhi" userId="373848d872c2c032" providerId="LiveId" clId="{A006B351-E5FF-4F43-BFAA-D75F5A127F91}" dt="2024-02-20T19:54:24.155" v="1316" actId="108"/>
          <ac:spMkLst>
            <pc:docMk/>
            <pc:sldMk cId="0" sldId="260"/>
            <ac:spMk id="130" creationId="{00000000-0000-0000-0000-000000000000}"/>
          </ac:spMkLst>
        </pc:spChg>
      </pc:sldChg>
      <pc:sldChg chg="modSp mod">
        <pc:chgData name="Dian Hanifudin Subhi" userId="373848d872c2c032" providerId="LiveId" clId="{A006B351-E5FF-4F43-BFAA-D75F5A127F91}" dt="2024-02-20T19:55:00.442" v="1317"/>
        <pc:sldMkLst>
          <pc:docMk/>
          <pc:sldMk cId="0" sldId="261"/>
        </pc:sldMkLst>
        <pc:spChg chg="mod">
          <ac:chgData name="Dian Hanifudin Subhi" userId="373848d872c2c032" providerId="LiveId" clId="{A006B351-E5FF-4F43-BFAA-D75F5A127F91}" dt="2024-02-20T19:55:00.442" v="1317"/>
          <ac:spMkLst>
            <pc:docMk/>
            <pc:sldMk cId="0" sldId="261"/>
            <ac:spMk id="135" creationId="{00000000-0000-0000-0000-000000000000}"/>
          </ac:spMkLst>
        </pc:spChg>
      </pc:sldChg>
      <pc:sldChg chg="modSp mod">
        <pc:chgData name="Dian Hanifudin Subhi" userId="373848d872c2c032" providerId="LiveId" clId="{A006B351-E5FF-4F43-BFAA-D75F5A127F91}" dt="2024-02-20T19:55:12.703" v="1318"/>
        <pc:sldMkLst>
          <pc:docMk/>
          <pc:sldMk cId="0" sldId="262"/>
        </pc:sldMkLst>
        <pc:spChg chg="mod">
          <ac:chgData name="Dian Hanifudin Subhi" userId="373848d872c2c032" providerId="LiveId" clId="{A006B351-E5FF-4F43-BFAA-D75F5A127F91}" dt="2024-02-20T19:55:12.703" v="1318"/>
          <ac:spMkLst>
            <pc:docMk/>
            <pc:sldMk cId="0" sldId="262"/>
            <ac:spMk id="142" creationId="{00000000-0000-0000-0000-000000000000}"/>
          </ac:spMkLst>
        </pc:spChg>
      </pc:sldChg>
      <pc:sldChg chg="modSp mod">
        <pc:chgData name="Dian Hanifudin Subhi" userId="373848d872c2c032" providerId="LiveId" clId="{A006B351-E5FF-4F43-BFAA-D75F5A127F91}" dt="2024-02-20T19:55:39.749" v="1319"/>
        <pc:sldMkLst>
          <pc:docMk/>
          <pc:sldMk cId="0" sldId="267"/>
        </pc:sldMkLst>
        <pc:spChg chg="mod">
          <ac:chgData name="Dian Hanifudin Subhi" userId="373848d872c2c032" providerId="LiveId" clId="{A006B351-E5FF-4F43-BFAA-D75F5A127F91}" dt="2024-02-20T19:55:39.749" v="1319"/>
          <ac:spMkLst>
            <pc:docMk/>
            <pc:sldMk cId="0" sldId="267"/>
            <ac:spMk id="270" creationId="{00000000-0000-0000-0000-000000000000}"/>
          </ac:spMkLst>
        </pc:spChg>
      </pc:sldChg>
      <pc:sldChg chg="modSp mod">
        <pc:chgData name="Dian Hanifudin Subhi" userId="373848d872c2c032" providerId="LiveId" clId="{A006B351-E5FF-4F43-BFAA-D75F5A127F91}" dt="2024-02-20T20:00:55.015" v="1545" actId="20577"/>
        <pc:sldMkLst>
          <pc:docMk/>
          <pc:sldMk cId="0" sldId="268"/>
        </pc:sldMkLst>
        <pc:spChg chg="mod">
          <ac:chgData name="Dian Hanifudin Subhi" userId="373848d872c2c032" providerId="LiveId" clId="{A006B351-E5FF-4F43-BFAA-D75F5A127F91}" dt="2024-02-20T19:56:03.284" v="1320"/>
          <ac:spMkLst>
            <pc:docMk/>
            <pc:sldMk cId="0" sldId="268"/>
            <ac:spMk id="277" creationId="{00000000-0000-0000-0000-000000000000}"/>
          </ac:spMkLst>
        </pc:spChg>
        <pc:spChg chg="mod">
          <ac:chgData name="Dian Hanifudin Subhi" userId="373848d872c2c032" providerId="LiveId" clId="{A006B351-E5FF-4F43-BFAA-D75F5A127F91}" dt="2024-02-20T20:00:55.015" v="1545" actId="20577"/>
          <ac:spMkLst>
            <pc:docMk/>
            <pc:sldMk cId="0" sldId="268"/>
            <ac:spMk id="278" creationId="{00000000-0000-0000-0000-000000000000}"/>
          </ac:spMkLst>
        </pc:spChg>
      </pc:sldChg>
      <pc:sldChg chg="modSp mod">
        <pc:chgData name="Dian Hanifudin Subhi" userId="373848d872c2c032" providerId="LiveId" clId="{A006B351-E5FF-4F43-BFAA-D75F5A127F91}" dt="2024-02-20T21:40:51.473" v="2568" actId="20577"/>
        <pc:sldMkLst>
          <pc:docMk/>
          <pc:sldMk cId="0" sldId="269"/>
        </pc:sldMkLst>
        <pc:spChg chg="mod">
          <ac:chgData name="Dian Hanifudin Subhi" userId="373848d872c2c032" providerId="LiveId" clId="{A006B351-E5FF-4F43-BFAA-D75F5A127F91}" dt="2024-02-20T20:01:30.611" v="1568" actId="20577"/>
          <ac:spMkLst>
            <pc:docMk/>
            <pc:sldMk cId="0" sldId="269"/>
            <ac:spMk id="284" creationId="{00000000-0000-0000-0000-000000000000}"/>
          </ac:spMkLst>
        </pc:spChg>
        <pc:spChg chg="mod">
          <ac:chgData name="Dian Hanifudin Subhi" userId="373848d872c2c032" providerId="LiveId" clId="{A006B351-E5FF-4F43-BFAA-D75F5A127F91}" dt="2024-02-20T21:40:51.473" v="2568" actId="20577"/>
          <ac:spMkLst>
            <pc:docMk/>
            <pc:sldMk cId="0" sldId="269"/>
            <ac:spMk id="285" creationId="{00000000-0000-0000-0000-000000000000}"/>
          </ac:spMkLst>
        </pc:spChg>
      </pc:sldChg>
      <pc:sldChg chg="modSp mod">
        <pc:chgData name="Dian Hanifudin Subhi" userId="373848d872c2c032" providerId="LiveId" clId="{A006B351-E5FF-4F43-BFAA-D75F5A127F91}" dt="2024-02-20T20:28:23.372" v="2561"/>
        <pc:sldMkLst>
          <pc:docMk/>
          <pc:sldMk cId="0" sldId="272"/>
        </pc:sldMkLst>
        <pc:spChg chg="mod">
          <ac:chgData name="Dian Hanifudin Subhi" userId="373848d872c2c032" providerId="LiveId" clId="{A006B351-E5FF-4F43-BFAA-D75F5A127F91}" dt="2024-02-20T20:28:23.372" v="2561"/>
          <ac:spMkLst>
            <pc:docMk/>
            <pc:sldMk cId="0" sldId="272"/>
            <ac:spMk id="501" creationId="{00000000-0000-0000-0000-000000000000}"/>
          </ac:spMkLst>
        </pc:spChg>
      </pc:sldChg>
      <pc:sldChg chg="modSp mod modAnim">
        <pc:chgData name="Dian Hanifudin Subhi" userId="373848d872c2c032" providerId="LiveId" clId="{A006B351-E5FF-4F43-BFAA-D75F5A127F91}" dt="2024-02-20T20:27:52.734" v="2560" actId="20577"/>
        <pc:sldMkLst>
          <pc:docMk/>
          <pc:sldMk cId="0" sldId="273"/>
        </pc:sldMkLst>
        <pc:spChg chg="mod">
          <ac:chgData name="Dian Hanifudin Subhi" userId="373848d872c2c032" providerId="LiveId" clId="{A006B351-E5FF-4F43-BFAA-D75F5A127F91}" dt="2024-02-20T20:27:52.734" v="2560" actId="20577"/>
          <ac:spMkLst>
            <pc:docMk/>
            <pc:sldMk cId="0" sldId="273"/>
            <ac:spMk id="506" creationId="{00000000-0000-0000-0000-000000000000}"/>
          </ac:spMkLst>
        </pc:spChg>
        <pc:spChg chg="mod">
          <ac:chgData name="Dian Hanifudin Subhi" userId="373848d872c2c032" providerId="LiveId" clId="{A006B351-E5FF-4F43-BFAA-D75F5A127F91}" dt="2024-02-20T20:25:14.082" v="2537"/>
          <ac:spMkLst>
            <pc:docMk/>
            <pc:sldMk cId="0" sldId="273"/>
            <ac:spMk id="507" creationId="{00000000-0000-0000-0000-000000000000}"/>
          </ac:spMkLst>
        </pc:spChg>
      </pc:sldChg>
      <pc:sldChg chg="modSp mod modAnim">
        <pc:chgData name="Dian Hanifudin Subhi" userId="373848d872c2c032" providerId="LiveId" clId="{A006B351-E5FF-4F43-BFAA-D75F5A127F91}" dt="2024-02-20T20:24:46.942" v="2536" actId="20577"/>
        <pc:sldMkLst>
          <pc:docMk/>
          <pc:sldMk cId="0" sldId="274"/>
        </pc:sldMkLst>
        <pc:spChg chg="mod">
          <ac:chgData name="Dian Hanifudin Subhi" userId="373848d872c2c032" providerId="LiveId" clId="{A006B351-E5FF-4F43-BFAA-D75F5A127F91}" dt="2024-02-20T20:24:46.942" v="2536" actId="20577"/>
          <ac:spMkLst>
            <pc:docMk/>
            <pc:sldMk cId="0" sldId="274"/>
            <ac:spMk id="512" creationId="{00000000-0000-0000-0000-000000000000}"/>
          </ac:spMkLst>
        </pc:spChg>
        <pc:spChg chg="mod">
          <ac:chgData name="Dian Hanifudin Subhi" userId="373848d872c2c032" providerId="LiveId" clId="{A006B351-E5FF-4F43-BFAA-D75F5A127F91}" dt="2024-02-20T20:22:29.665" v="2338" actId="20577"/>
          <ac:spMkLst>
            <pc:docMk/>
            <pc:sldMk cId="0" sldId="274"/>
            <ac:spMk id="520" creationId="{00000000-0000-0000-0000-000000000000}"/>
          </ac:spMkLst>
        </pc:spChg>
      </pc:sldChg>
      <pc:sldChg chg="modSp mod modAnim">
        <pc:chgData name="Dian Hanifudin Subhi" userId="373848d872c2c032" providerId="LiveId" clId="{A006B351-E5FF-4F43-BFAA-D75F5A127F91}" dt="2024-02-20T20:21:57.625" v="2330" actId="20577"/>
        <pc:sldMkLst>
          <pc:docMk/>
          <pc:sldMk cId="0" sldId="275"/>
        </pc:sldMkLst>
        <pc:spChg chg="mod">
          <ac:chgData name="Dian Hanifudin Subhi" userId="373848d872c2c032" providerId="LiveId" clId="{A006B351-E5FF-4F43-BFAA-D75F5A127F91}" dt="2024-02-20T20:21:57.625" v="2330" actId="20577"/>
          <ac:spMkLst>
            <pc:docMk/>
            <pc:sldMk cId="0" sldId="275"/>
            <ac:spMk id="525" creationId="{00000000-0000-0000-0000-000000000000}"/>
          </ac:spMkLst>
        </pc:spChg>
        <pc:spChg chg="mod">
          <ac:chgData name="Dian Hanifudin Subhi" userId="373848d872c2c032" providerId="LiveId" clId="{A006B351-E5FF-4F43-BFAA-D75F5A127F91}" dt="2024-02-20T20:20:14.919" v="2141" actId="20577"/>
          <ac:spMkLst>
            <pc:docMk/>
            <pc:sldMk cId="0" sldId="275"/>
            <ac:spMk id="536" creationId="{00000000-0000-0000-0000-000000000000}"/>
          </ac:spMkLst>
        </pc:spChg>
      </pc:sldChg>
      <pc:sldChg chg="modSp mod modAnim">
        <pc:chgData name="Dian Hanifudin Subhi" userId="373848d872c2c032" providerId="LiveId" clId="{A006B351-E5FF-4F43-BFAA-D75F5A127F91}" dt="2024-02-20T20:19:40.734" v="2119" actId="20577"/>
        <pc:sldMkLst>
          <pc:docMk/>
          <pc:sldMk cId="0" sldId="276"/>
        </pc:sldMkLst>
        <pc:spChg chg="mod">
          <ac:chgData name="Dian Hanifudin Subhi" userId="373848d872c2c032" providerId="LiveId" clId="{A006B351-E5FF-4F43-BFAA-D75F5A127F91}" dt="2024-02-20T20:19:40.734" v="2119" actId="20577"/>
          <ac:spMkLst>
            <pc:docMk/>
            <pc:sldMk cId="0" sldId="276"/>
            <ac:spMk id="541" creationId="{00000000-0000-0000-0000-000000000000}"/>
          </ac:spMkLst>
        </pc:spChg>
        <pc:spChg chg="mod">
          <ac:chgData name="Dian Hanifudin Subhi" userId="373848d872c2c032" providerId="LiveId" clId="{A006B351-E5FF-4F43-BFAA-D75F5A127F91}" dt="2024-02-20T20:18:36.466" v="2097" actId="20577"/>
          <ac:spMkLst>
            <pc:docMk/>
            <pc:sldMk cId="0" sldId="276"/>
            <ac:spMk id="544" creationId="{00000000-0000-0000-0000-000000000000}"/>
          </ac:spMkLst>
        </pc:spChg>
        <pc:spChg chg="mod">
          <ac:chgData name="Dian Hanifudin Subhi" userId="373848d872c2c032" providerId="LiveId" clId="{A006B351-E5FF-4F43-BFAA-D75F5A127F91}" dt="2024-02-20T20:18:41.608" v="2102" actId="20577"/>
          <ac:spMkLst>
            <pc:docMk/>
            <pc:sldMk cId="0" sldId="276"/>
            <ac:spMk id="545" creationId="{00000000-0000-0000-0000-000000000000}"/>
          </ac:spMkLst>
        </pc:spChg>
        <pc:spChg chg="mod">
          <ac:chgData name="Dian Hanifudin Subhi" userId="373848d872c2c032" providerId="LiveId" clId="{A006B351-E5FF-4F43-BFAA-D75F5A127F91}" dt="2024-02-20T20:18:31.819" v="2093" actId="20577"/>
          <ac:spMkLst>
            <pc:docMk/>
            <pc:sldMk cId="0" sldId="276"/>
            <ac:spMk id="546" creationId="{00000000-0000-0000-0000-000000000000}"/>
          </ac:spMkLst>
        </pc:spChg>
        <pc:spChg chg="mod">
          <ac:chgData name="Dian Hanifudin Subhi" userId="373848d872c2c032" providerId="LiveId" clId="{A006B351-E5FF-4F43-BFAA-D75F5A127F91}" dt="2024-02-20T20:18:17.352" v="2080" actId="20577"/>
          <ac:spMkLst>
            <pc:docMk/>
            <pc:sldMk cId="0" sldId="276"/>
            <ac:spMk id="552" creationId="{00000000-0000-0000-0000-000000000000}"/>
          </ac:spMkLst>
        </pc:spChg>
      </pc:sldChg>
      <pc:sldChg chg="modSp mod modAnim">
        <pc:chgData name="Dian Hanifudin Subhi" userId="373848d872c2c032" providerId="LiveId" clId="{A006B351-E5FF-4F43-BFAA-D75F5A127F91}" dt="2024-02-20T20:17:50.479" v="2065" actId="20577"/>
        <pc:sldMkLst>
          <pc:docMk/>
          <pc:sldMk cId="0" sldId="277"/>
        </pc:sldMkLst>
        <pc:spChg chg="mod">
          <ac:chgData name="Dian Hanifudin Subhi" userId="373848d872c2c032" providerId="LiveId" clId="{A006B351-E5FF-4F43-BFAA-D75F5A127F91}" dt="2024-02-20T20:17:46.414" v="2055" actId="20577"/>
          <ac:spMkLst>
            <pc:docMk/>
            <pc:sldMk cId="0" sldId="277"/>
            <ac:spMk id="559" creationId="{00000000-0000-0000-0000-000000000000}"/>
          </ac:spMkLst>
        </pc:spChg>
        <pc:spChg chg="mod">
          <ac:chgData name="Dian Hanifudin Subhi" userId="373848d872c2c032" providerId="LiveId" clId="{A006B351-E5FF-4F43-BFAA-D75F5A127F91}" dt="2024-02-20T20:17:33.781" v="2047" actId="20577"/>
          <ac:spMkLst>
            <pc:docMk/>
            <pc:sldMk cId="0" sldId="277"/>
            <ac:spMk id="560" creationId="{00000000-0000-0000-0000-000000000000}"/>
          </ac:spMkLst>
        </pc:spChg>
        <pc:spChg chg="mod">
          <ac:chgData name="Dian Hanifudin Subhi" userId="373848d872c2c032" providerId="LiveId" clId="{A006B351-E5FF-4F43-BFAA-D75F5A127F91}" dt="2024-02-20T20:17:50.479" v="2065" actId="20577"/>
          <ac:spMkLst>
            <pc:docMk/>
            <pc:sldMk cId="0" sldId="277"/>
            <ac:spMk id="561" creationId="{00000000-0000-0000-0000-000000000000}"/>
          </ac:spMkLst>
        </pc:spChg>
        <pc:spChg chg="mod">
          <ac:chgData name="Dian Hanifudin Subhi" userId="373848d872c2c032" providerId="LiveId" clId="{A006B351-E5FF-4F43-BFAA-D75F5A127F91}" dt="2024-02-20T20:17:14.417" v="2037" actId="20577"/>
          <ac:spMkLst>
            <pc:docMk/>
            <pc:sldMk cId="0" sldId="277"/>
            <ac:spMk id="564" creationId="{00000000-0000-0000-0000-000000000000}"/>
          </ac:spMkLst>
        </pc:spChg>
        <pc:spChg chg="mod">
          <ac:chgData name="Dian Hanifudin Subhi" userId="373848d872c2c032" providerId="LiveId" clId="{A006B351-E5FF-4F43-BFAA-D75F5A127F91}" dt="2024-02-20T20:12:04.446" v="1888" actId="20577"/>
          <ac:spMkLst>
            <pc:docMk/>
            <pc:sldMk cId="0" sldId="277"/>
            <ac:spMk id="572" creationId="{00000000-0000-0000-0000-000000000000}"/>
          </ac:spMkLst>
        </pc:spChg>
        <pc:spChg chg="mod">
          <ac:chgData name="Dian Hanifudin Subhi" userId="373848d872c2c032" providerId="LiveId" clId="{A006B351-E5FF-4F43-BFAA-D75F5A127F91}" dt="2024-02-20T20:16:49.521" v="2032" actId="20577"/>
          <ac:spMkLst>
            <pc:docMk/>
            <pc:sldMk cId="0" sldId="277"/>
            <ac:spMk id="573" creationId="{00000000-0000-0000-0000-000000000000}"/>
          </ac:spMkLst>
        </pc:spChg>
        <pc:spChg chg="mod">
          <ac:chgData name="Dian Hanifudin Subhi" userId="373848d872c2c032" providerId="LiveId" clId="{A006B351-E5FF-4F43-BFAA-D75F5A127F91}" dt="2024-02-20T20:12:12.209" v="1891" actId="20577"/>
          <ac:spMkLst>
            <pc:docMk/>
            <pc:sldMk cId="0" sldId="277"/>
            <ac:spMk id="574" creationId="{00000000-0000-0000-0000-000000000000}"/>
          </ac:spMkLst>
        </pc:spChg>
      </pc:sldChg>
      <pc:sldChg chg="modSp mod">
        <pc:chgData name="Dian Hanifudin Subhi" userId="373848d872c2c032" providerId="LiveId" clId="{A006B351-E5FF-4F43-BFAA-D75F5A127F91}" dt="2024-02-20T20:11:45.759" v="1874" actId="20577"/>
        <pc:sldMkLst>
          <pc:docMk/>
          <pc:sldMk cId="0" sldId="278"/>
        </pc:sldMkLst>
        <pc:spChg chg="mod">
          <ac:chgData name="Dian Hanifudin Subhi" userId="373848d872c2c032" providerId="LiveId" clId="{A006B351-E5FF-4F43-BFAA-D75F5A127F91}" dt="2024-02-20T20:11:45.759" v="1874" actId="20577"/>
          <ac:spMkLst>
            <pc:docMk/>
            <pc:sldMk cId="0" sldId="278"/>
            <ac:spMk id="580" creationId="{00000000-0000-0000-0000-000000000000}"/>
          </ac:spMkLst>
        </pc:spChg>
      </pc:sldChg>
      <pc:sldChg chg="modSp mod">
        <pc:chgData name="Dian Hanifudin Subhi" userId="373848d872c2c032" providerId="LiveId" clId="{A006B351-E5FF-4F43-BFAA-D75F5A127F91}" dt="2024-02-20T20:10:31.048" v="1780" actId="20577"/>
        <pc:sldMkLst>
          <pc:docMk/>
          <pc:sldMk cId="0" sldId="279"/>
        </pc:sldMkLst>
        <pc:spChg chg="mod">
          <ac:chgData name="Dian Hanifudin Subhi" userId="373848d872c2c032" providerId="LiveId" clId="{A006B351-E5FF-4F43-BFAA-D75F5A127F91}" dt="2024-02-20T20:10:31.048" v="1780" actId="20577"/>
          <ac:spMkLst>
            <pc:docMk/>
            <pc:sldMk cId="0" sldId="279"/>
            <ac:spMk id="588" creationId="{00000000-0000-0000-0000-000000000000}"/>
          </ac:spMkLst>
        </pc:spChg>
      </pc:sldChg>
      <pc:sldChg chg="modSp mod">
        <pc:chgData name="Dian Hanifudin Subhi" userId="373848d872c2c032" providerId="LiveId" clId="{A006B351-E5FF-4F43-BFAA-D75F5A127F91}" dt="2024-02-20T20:08:02.458" v="1639" actId="20577"/>
        <pc:sldMkLst>
          <pc:docMk/>
          <pc:sldMk cId="0" sldId="281"/>
        </pc:sldMkLst>
        <pc:spChg chg="mod">
          <ac:chgData name="Dian Hanifudin Subhi" userId="373848d872c2c032" providerId="LiveId" clId="{A006B351-E5FF-4F43-BFAA-D75F5A127F91}" dt="2024-02-20T20:07:29.649" v="1635"/>
          <ac:spMkLst>
            <pc:docMk/>
            <pc:sldMk cId="0" sldId="281"/>
            <ac:spMk id="602" creationId="{00000000-0000-0000-0000-000000000000}"/>
          </ac:spMkLst>
        </pc:spChg>
        <pc:spChg chg="mod">
          <ac:chgData name="Dian Hanifudin Subhi" userId="373848d872c2c032" providerId="LiveId" clId="{A006B351-E5FF-4F43-BFAA-D75F5A127F91}" dt="2024-02-20T20:08:02.458" v="1639" actId="20577"/>
          <ac:spMkLst>
            <pc:docMk/>
            <pc:sldMk cId="0" sldId="281"/>
            <ac:spMk id="603" creationId="{00000000-0000-0000-0000-000000000000}"/>
          </ac:spMkLst>
        </pc:spChg>
      </pc:sldChg>
      <pc:sldChg chg="modSp mod">
        <pc:chgData name="Dian Hanifudin Subhi" userId="373848d872c2c032" providerId="LiveId" clId="{A006B351-E5FF-4F43-BFAA-D75F5A127F91}" dt="2024-02-20T20:06:33.724" v="1634" actId="20577"/>
        <pc:sldMkLst>
          <pc:docMk/>
          <pc:sldMk cId="0" sldId="282"/>
        </pc:sldMkLst>
        <pc:spChg chg="mod">
          <ac:chgData name="Dian Hanifudin Subhi" userId="373848d872c2c032" providerId="LiveId" clId="{A006B351-E5FF-4F43-BFAA-D75F5A127F91}" dt="2024-02-20T20:05:48.970" v="1629"/>
          <ac:spMkLst>
            <pc:docMk/>
            <pc:sldMk cId="0" sldId="282"/>
            <ac:spMk id="609" creationId="{00000000-0000-0000-0000-000000000000}"/>
          </ac:spMkLst>
        </pc:spChg>
        <pc:spChg chg="mod">
          <ac:chgData name="Dian Hanifudin Subhi" userId="373848d872c2c032" providerId="LiveId" clId="{A006B351-E5FF-4F43-BFAA-D75F5A127F91}" dt="2024-02-20T20:06:33.724" v="1634" actId="20577"/>
          <ac:spMkLst>
            <pc:docMk/>
            <pc:sldMk cId="0" sldId="282"/>
            <ac:spMk id="610" creationId="{00000000-0000-0000-0000-000000000000}"/>
          </ac:spMkLst>
        </pc:spChg>
      </pc:sldChg>
      <pc:sldChg chg="modSp mod">
        <pc:chgData name="Dian Hanifudin Subhi" userId="373848d872c2c032" providerId="LiveId" clId="{A006B351-E5FF-4F43-BFAA-D75F5A127F91}" dt="2024-02-20T20:05:13.998" v="1628" actId="20577"/>
        <pc:sldMkLst>
          <pc:docMk/>
          <pc:sldMk cId="0" sldId="283"/>
        </pc:sldMkLst>
        <pc:spChg chg="mod">
          <ac:chgData name="Dian Hanifudin Subhi" userId="373848d872c2c032" providerId="LiveId" clId="{A006B351-E5FF-4F43-BFAA-D75F5A127F91}" dt="2024-02-20T20:04:13.360" v="1620" actId="20577"/>
          <ac:spMkLst>
            <pc:docMk/>
            <pc:sldMk cId="0" sldId="283"/>
            <ac:spMk id="616" creationId="{00000000-0000-0000-0000-000000000000}"/>
          </ac:spMkLst>
        </pc:spChg>
        <pc:spChg chg="mod">
          <ac:chgData name="Dian Hanifudin Subhi" userId="373848d872c2c032" providerId="LiveId" clId="{A006B351-E5FF-4F43-BFAA-D75F5A127F91}" dt="2024-02-20T20:05:13.998" v="1628" actId="20577"/>
          <ac:spMkLst>
            <pc:docMk/>
            <pc:sldMk cId="0" sldId="283"/>
            <ac:spMk id="617" creationId="{00000000-0000-0000-0000-000000000000}"/>
          </ac:spMkLst>
        </pc:spChg>
      </pc:sldChg>
      <pc:sldChg chg="modSp mod">
        <pc:chgData name="Dian Hanifudin Subhi" userId="373848d872c2c032" providerId="LiveId" clId="{A006B351-E5FF-4F43-BFAA-D75F5A127F91}" dt="2024-02-20T20:03:35.890" v="1599" actId="20577"/>
        <pc:sldMkLst>
          <pc:docMk/>
          <pc:sldMk cId="0" sldId="284"/>
        </pc:sldMkLst>
        <pc:spChg chg="mod">
          <ac:chgData name="Dian Hanifudin Subhi" userId="373848d872c2c032" providerId="LiveId" clId="{A006B351-E5FF-4F43-BFAA-D75F5A127F91}" dt="2024-02-20T20:02:31.387" v="1579" actId="20577"/>
          <ac:spMkLst>
            <pc:docMk/>
            <pc:sldMk cId="0" sldId="284"/>
            <ac:spMk id="623" creationId="{00000000-0000-0000-0000-000000000000}"/>
          </ac:spMkLst>
        </pc:spChg>
        <pc:spChg chg="mod">
          <ac:chgData name="Dian Hanifudin Subhi" userId="373848d872c2c032" providerId="LiveId" clId="{A006B351-E5FF-4F43-BFAA-D75F5A127F91}" dt="2024-02-20T20:03:35.890" v="1599" actId="20577"/>
          <ac:spMkLst>
            <pc:docMk/>
            <pc:sldMk cId="0" sldId="284"/>
            <ac:spMk id="62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3" name="Google Shape;52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3" name="Google Shape;59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4" name="Google Shape;664;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2" name="Google Shape;67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0" name="Google Shape;68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9" name="Google Shape;70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8" name="Google Shape;73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3" name="Google Shape;75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4" name="Google Shape;77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5"/>
        <p:cNvGrpSpPr/>
        <p:nvPr/>
      </p:nvGrpSpPr>
      <p:grpSpPr>
        <a:xfrm>
          <a:off x="0" y="0"/>
          <a:ext cx="0" cy="0"/>
          <a:chOff x="0" y="0"/>
          <a:chExt cx="0" cy="0"/>
        </a:xfrm>
      </p:grpSpPr>
      <p:sp>
        <p:nvSpPr>
          <p:cNvPr id="26" name="Google Shape;26;p5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5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50"/>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800" b="0" i="0" u="none" strike="noStrike" cap="none">
                <a:solidFill>
                  <a:schemeClr val="lt1"/>
                </a:solidFill>
                <a:latin typeface="Calibri"/>
                <a:ea typeface="Calibri"/>
                <a:cs typeface="Calibri"/>
                <a:sym typeface="Calibri"/>
              </a:defRPr>
            </a:lvl1pPr>
            <a:lvl2pPr marL="0" marR="0" lvl="1" indent="0" algn="ctr" rtl="0">
              <a:spcBef>
                <a:spcPts val="0"/>
              </a:spcBef>
              <a:buNone/>
              <a:defRPr sz="1800" b="0" i="0" u="none" strike="noStrike" cap="none">
                <a:solidFill>
                  <a:schemeClr val="lt1"/>
                </a:solidFill>
                <a:latin typeface="Calibri"/>
                <a:ea typeface="Calibri"/>
                <a:cs typeface="Calibri"/>
                <a:sym typeface="Calibri"/>
              </a:defRPr>
            </a:lvl2pPr>
            <a:lvl3pPr marL="0" marR="0" lvl="2" indent="0" algn="ctr" rtl="0">
              <a:spcBef>
                <a:spcPts val="0"/>
              </a:spcBef>
              <a:buNone/>
              <a:defRPr sz="1800" b="0" i="0" u="none" strike="noStrike" cap="none">
                <a:solidFill>
                  <a:schemeClr val="lt1"/>
                </a:solidFill>
                <a:latin typeface="Calibri"/>
                <a:ea typeface="Calibri"/>
                <a:cs typeface="Calibri"/>
                <a:sym typeface="Calibri"/>
              </a:defRPr>
            </a:lvl3pPr>
            <a:lvl4pPr marL="0" marR="0" lvl="3" indent="0" algn="ctr" rtl="0">
              <a:spcBef>
                <a:spcPts val="0"/>
              </a:spcBef>
              <a:buNone/>
              <a:defRPr sz="1800" b="0" i="0" u="none" strike="noStrike" cap="none">
                <a:solidFill>
                  <a:schemeClr val="lt1"/>
                </a:solidFill>
                <a:latin typeface="Calibri"/>
                <a:ea typeface="Calibri"/>
                <a:cs typeface="Calibri"/>
                <a:sym typeface="Calibri"/>
              </a:defRPr>
            </a:lvl4pPr>
            <a:lvl5pPr marL="0" marR="0" lvl="4" indent="0" algn="ctr" rtl="0">
              <a:spcBef>
                <a:spcPts val="0"/>
              </a:spcBef>
              <a:buNone/>
              <a:defRPr sz="1800" b="0" i="0" u="none" strike="noStrike" cap="none">
                <a:solidFill>
                  <a:schemeClr val="lt1"/>
                </a:solidFill>
                <a:latin typeface="Calibri"/>
                <a:ea typeface="Calibri"/>
                <a:cs typeface="Calibri"/>
                <a:sym typeface="Calibri"/>
              </a:defRPr>
            </a:lvl5pPr>
            <a:lvl6pPr marL="0" marR="0" lvl="5" indent="0" algn="ctr" rtl="0">
              <a:spcBef>
                <a:spcPts val="0"/>
              </a:spcBef>
              <a:buNone/>
              <a:defRPr sz="1800" b="0" i="0" u="none" strike="noStrike" cap="none">
                <a:solidFill>
                  <a:schemeClr val="lt1"/>
                </a:solidFill>
                <a:latin typeface="Calibri"/>
                <a:ea typeface="Calibri"/>
                <a:cs typeface="Calibri"/>
                <a:sym typeface="Calibri"/>
              </a:defRPr>
            </a:lvl6pPr>
            <a:lvl7pPr marL="0" marR="0" lvl="6" indent="0" algn="ctr" rtl="0">
              <a:spcBef>
                <a:spcPts val="0"/>
              </a:spcBef>
              <a:buNone/>
              <a:defRPr sz="1800" b="0" i="0" u="none" strike="noStrike" cap="none">
                <a:solidFill>
                  <a:schemeClr val="lt1"/>
                </a:solidFill>
                <a:latin typeface="Calibri"/>
                <a:ea typeface="Calibri"/>
                <a:cs typeface="Calibri"/>
                <a:sym typeface="Calibri"/>
              </a:defRPr>
            </a:lvl7pPr>
            <a:lvl8pPr marL="0" marR="0" lvl="7" indent="0" algn="ctr" rtl="0">
              <a:spcBef>
                <a:spcPts val="0"/>
              </a:spcBef>
              <a:buNone/>
              <a:defRPr sz="1800" b="0" i="0" u="none" strike="noStrike" cap="none">
                <a:solidFill>
                  <a:schemeClr val="lt1"/>
                </a:solidFill>
                <a:latin typeface="Calibri"/>
                <a:ea typeface="Calibri"/>
                <a:cs typeface="Calibri"/>
                <a:sym typeface="Calibri"/>
              </a:defRPr>
            </a:lvl8pPr>
            <a:lvl9pPr marL="0" marR="0" lvl="8" indent="0" algn="ctr" rtl="0">
              <a:spcBef>
                <a:spcPts val="0"/>
              </a:spcBef>
              <a:buNone/>
              <a:defRPr sz="1800" b="0"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64"/>
        <p:cNvGrpSpPr/>
        <p:nvPr/>
      </p:nvGrpSpPr>
      <p:grpSpPr>
        <a:xfrm>
          <a:off x="0" y="0"/>
          <a:ext cx="0" cy="0"/>
          <a:chOff x="0" y="0"/>
          <a:chExt cx="0" cy="0"/>
        </a:xfrm>
      </p:grpSpPr>
      <p:sp>
        <p:nvSpPr>
          <p:cNvPr id="65" name="Google Shape;65;p59"/>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5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59"/>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800">
                <a:solidFill>
                  <a:schemeClr val="lt1"/>
                </a:solidFill>
                <a:latin typeface="Calibri"/>
                <a:ea typeface="Calibri"/>
                <a:cs typeface="Calibri"/>
                <a:sym typeface="Calibri"/>
              </a:defRPr>
            </a:lvl1pPr>
            <a:lvl2pPr marL="0" marR="0" lvl="1" indent="0" algn="ctr" rtl="0">
              <a:spcBef>
                <a:spcPts val="0"/>
              </a:spcBef>
              <a:buNone/>
              <a:defRPr sz="1800">
                <a:solidFill>
                  <a:schemeClr val="lt1"/>
                </a:solidFill>
                <a:latin typeface="Calibri"/>
                <a:ea typeface="Calibri"/>
                <a:cs typeface="Calibri"/>
                <a:sym typeface="Calibri"/>
              </a:defRPr>
            </a:lvl2pPr>
            <a:lvl3pPr marL="0" marR="0" lvl="2" indent="0" algn="ctr" rtl="0">
              <a:spcBef>
                <a:spcPts val="0"/>
              </a:spcBef>
              <a:buNone/>
              <a:defRPr sz="1800">
                <a:solidFill>
                  <a:schemeClr val="lt1"/>
                </a:solidFill>
                <a:latin typeface="Calibri"/>
                <a:ea typeface="Calibri"/>
                <a:cs typeface="Calibri"/>
                <a:sym typeface="Calibri"/>
              </a:defRPr>
            </a:lvl3pPr>
            <a:lvl4pPr marL="0" marR="0" lvl="3" indent="0" algn="ctr" rtl="0">
              <a:spcBef>
                <a:spcPts val="0"/>
              </a:spcBef>
              <a:buNone/>
              <a:defRPr sz="1800">
                <a:solidFill>
                  <a:schemeClr val="lt1"/>
                </a:solidFill>
                <a:latin typeface="Calibri"/>
                <a:ea typeface="Calibri"/>
                <a:cs typeface="Calibri"/>
                <a:sym typeface="Calibri"/>
              </a:defRPr>
            </a:lvl4pPr>
            <a:lvl5pPr marL="0" marR="0" lvl="4" indent="0" algn="ctr" rtl="0">
              <a:spcBef>
                <a:spcPts val="0"/>
              </a:spcBef>
              <a:buNone/>
              <a:defRPr sz="1800">
                <a:solidFill>
                  <a:schemeClr val="lt1"/>
                </a:solidFill>
                <a:latin typeface="Calibri"/>
                <a:ea typeface="Calibri"/>
                <a:cs typeface="Calibri"/>
                <a:sym typeface="Calibri"/>
              </a:defRPr>
            </a:lvl5pPr>
            <a:lvl6pPr marL="0" marR="0" lvl="5" indent="0" algn="ctr" rtl="0">
              <a:spcBef>
                <a:spcPts val="0"/>
              </a:spcBef>
              <a:buNone/>
              <a:defRPr sz="1800">
                <a:solidFill>
                  <a:schemeClr val="lt1"/>
                </a:solidFill>
                <a:latin typeface="Calibri"/>
                <a:ea typeface="Calibri"/>
                <a:cs typeface="Calibri"/>
                <a:sym typeface="Calibri"/>
              </a:defRPr>
            </a:lvl6pPr>
            <a:lvl7pPr marL="0" marR="0" lvl="6" indent="0" algn="ctr" rtl="0">
              <a:spcBef>
                <a:spcPts val="0"/>
              </a:spcBef>
              <a:buNone/>
              <a:defRPr sz="1800">
                <a:solidFill>
                  <a:schemeClr val="lt1"/>
                </a:solidFill>
                <a:latin typeface="Calibri"/>
                <a:ea typeface="Calibri"/>
                <a:cs typeface="Calibri"/>
                <a:sym typeface="Calibri"/>
              </a:defRPr>
            </a:lvl7pPr>
            <a:lvl8pPr marL="0" marR="0" lvl="7" indent="0" algn="ctr" rtl="0">
              <a:spcBef>
                <a:spcPts val="0"/>
              </a:spcBef>
              <a:buNone/>
              <a:defRPr sz="1800">
                <a:solidFill>
                  <a:schemeClr val="lt1"/>
                </a:solidFill>
                <a:latin typeface="Calibri"/>
                <a:ea typeface="Calibri"/>
                <a:cs typeface="Calibri"/>
                <a:sym typeface="Calibri"/>
              </a:defRPr>
            </a:lvl8pPr>
            <a:lvl9pPr marL="0" marR="0" lvl="8" indent="0" algn="ctr" rtl="0">
              <a:spcBef>
                <a:spcPts val="0"/>
              </a:spcBef>
              <a:buNone/>
              <a:defRPr sz="18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9"/>
        <p:cNvGrpSpPr/>
        <p:nvPr/>
      </p:nvGrpSpPr>
      <p:grpSpPr>
        <a:xfrm>
          <a:off x="0" y="0"/>
          <a:ext cx="0" cy="0"/>
          <a:chOff x="0" y="0"/>
          <a:chExt cx="0" cy="0"/>
        </a:xfrm>
      </p:grpSpPr>
      <p:sp>
        <p:nvSpPr>
          <p:cNvPr id="30" name="Google Shape;30;p51"/>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1"/>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800" b="0" i="0" u="none" strike="noStrike" cap="none">
                <a:solidFill>
                  <a:schemeClr val="lt1"/>
                </a:solidFill>
                <a:latin typeface="Calibri"/>
                <a:ea typeface="Calibri"/>
                <a:cs typeface="Calibri"/>
                <a:sym typeface="Calibri"/>
              </a:defRPr>
            </a:lvl1pPr>
            <a:lvl2pPr marL="0" marR="0" lvl="1" indent="0" algn="ctr" rtl="0">
              <a:spcBef>
                <a:spcPts val="0"/>
              </a:spcBef>
              <a:buNone/>
              <a:defRPr sz="1800" b="0" i="0" u="none" strike="noStrike" cap="none">
                <a:solidFill>
                  <a:schemeClr val="lt1"/>
                </a:solidFill>
                <a:latin typeface="Calibri"/>
                <a:ea typeface="Calibri"/>
                <a:cs typeface="Calibri"/>
                <a:sym typeface="Calibri"/>
              </a:defRPr>
            </a:lvl2pPr>
            <a:lvl3pPr marL="0" marR="0" lvl="2" indent="0" algn="ctr" rtl="0">
              <a:spcBef>
                <a:spcPts val="0"/>
              </a:spcBef>
              <a:buNone/>
              <a:defRPr sz="1800" b="0" i="0" u="none" strike="noStrike" cap="none">
                <a:solidFill>
                  <a:schemeClr val="lt1"/>
                </a:solidFill>
                <a:latin typeface="Calibri"/>
                <a:ea typeface="Calibri"/>
                <a:cs typeface="Calibri"/>
                <a:sym typeface="Calibri"/>
              </a:defRPr>
            </a:lvl3pPr>
            <a:lvl4pPr marL="0" marR="0" lvl="3" indent="0" algn="ctr" rtl="0">
              <a:spcBef>
                <a:spcPts val="0"/>
              </a:spcBef>
              <a:buNone/>
              <a:defRPr sz="1800" b="0" i="0" u="none" strike="noStrike" cap="none">
                <a:solidFill>
                  <a:schemeClr val="lt1"/>
                </a:solidFill>
                <a:latin typeface="Calibri"/>
                <a:ea typeface="Calibri"/>
                <a:cs typeface="Calibri"/>
                <a:sym typeface="Calibri"/>
              </a:defRPr>
            </a:lvl4pPr>
            <a:lvl5pPr marL="0" marR="0" lvl="4" indent="0" algn="ctr" rtl="0">
              <a:spcBef>
                <a:spcPts val="0"/>
              </a:spcBef>
              <a:buNone/>
              <a:defRPr sz="1800" b="0" i="0" u="none" strike="noStrike" cap="none">
                <a:solidFill>
                  <a:schemeClr val="lt1"/>
                </a:solidFill>
                <a:latin typeface="Calibri"/>
                <a:ea typeface="Calibri"/>
                <a:cs typeface="Calibri"/>
                <a:sym typeface="Calibri"/>
              </a:defRPr>
            </a:lvl5pPr>
            <a:lvl6pPr marL="0" marR="0" lvl="5" indent="0" algn="ctr" rtl="0">
              <a:spcBef>
                <a:spcPts val="0"/>
              </a:spcBef>
              <a:buNone/>
              <a:defRPr sz="1800" b="0" i="0" u="none" strike="noStrike" cap="none">
                <a:solidFill>
                  <a:schemeClr val="lt1"/>
                </a:solidFill>
                <a:latin typeface="Calibri"/>
                <a:ea typeface="Calibri"/>
                <a:cs typeface="Calibri"/>
                <a:sym typeface="Calibri"/>
              </a:defRPr>
            </a:lvl6pPr>
            <a:lvl7pPr marL="0" marR="0" lvl="6" indent="0" algn="ctr" rtl="0">
              <a:spcBef>
                <a:spcPts val="0"/>
              </a:spcBef>
              <a:buNone/>
              <a:defRPr sz="1800" b="0" i="0" u="none" strike="noStrike" cap="none">
                <a:solidFill>
                  <a:schemeClr val="lt1"/>
                </a:solidFill>
                <a:latin typeface="Calibri"/>
                <a:ea typeface="Calibri"/>
                <a:cs typeface="Calibri"/>
                <a:sym typeface="Calibri"/>
              </a:defRPr>
            </a:lvl7pPr>
            <a:lvl8pPr marL="0" marR="0" lvl="7" indent="0" algn="ctr" rtl="0">
              <a:spcBef>
                <a:spcPts val="0"/>
              </a:spcBef>
              <a:buNone/>
              <a:defRPr sz="1800" b="0" i="0" u="none" strike="noStrike" cap="none">
                <a:solidFill>
                  <a:schemeClr val="lt1"/>
                </a:solidFill>
                <a:latin typeface="Calibri"/>
                <a:ea typeface="Calibri"/>
                <a:cs typeface="Calibri"/>
                <a:sym typeface="Calibri"/>
              </a:defRPr>
            </a:lvl8pPr>
            <a:lvl9pPr marL="0" marR="0" lvl="8" indent="0" algn="ctr" rtl="0">
              <a:spcBef>
                <a:spcPts val="0"/>
              </a:spcBef>
              <a:buNone/>
              <a:defRPr sz="1800" b="0"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3"/>
        <p:cNvGrpSpPr/>
        <p:nvPr/>
      </p:nvGrpSpPr>
      <p:grpSpPr>
        <a:xfrm>
          <a:off x="0" y="0"/>
          <a:ext cx="0" cy="0"/>
          <a:chOff x="0" y="0"/>
          <a:chExt cx="0" cy="0"/>
        </a:xfrm>
      </p:grpSpPr>
      <p:sp>
        <p:nvSpPr>
          <p:cNvPr id="34" name="Google Shape;34;p52"/>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2"/>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800">
                <a:solidFill>
                  <a:schemeClr val="lt1"/>
                </a:solidFill>
                <a:latin typeface="Calibri"/>
                <a:ea typeface="Calibri"/>
                <a:cs typeface="Calibri"/>
                <a:sym typeface="Calibri"/>
              </a:defRPr>
            </a:lvl1pPr>
            <a:lvl2pPr marL="0" marR="0" lvl="1" indent="0" algn="ctr" rtl="0">
              <a:spcBef>
                <a:spcPts val="0"/>
              </a:spcBef>
              <a:buNone/>
              <a:defRPr sz="1800">
                <a:solidFill>
                  <a:schemeClr val="lt1"/>
                </a:solidFill>
                <a:latin typeface="Calibri"/>
                <a:ea typeface="Calibri"/>
                <a:cs typeface="Calibri"/>
                <a:sym typeface="Calibri"/>
              </a:defRPr>
            </a:lvl2pPr>
            <a:lvl3pPr marL="0" marR="0" lvl="2" indent="0" algn="ctr" rtl="0">
              <a:spcBef>
                <a:spcPts val="0"/>
              </a:spcBef>
              <a:buNone/>
              <a:defRPr sz="1800">
                <a:solidFill>
                  <a:schemeClr val="lt1"/>
                </a:solidFill>
                <a:latin typeface="Calibri"/>
                <a:ea typeface="Calibri"/>
                <a:cs typeface="Calibri"/>
                <a:sym typeface="Calibri"/>
              </a:defRPr>
            </a:lvl3pPr>
            <a:lvl4pPr marL="0" marR="0" lvl="3" indent="0" algn="ctr" rtl="0">
              <a:spcBef>
                <a:spcPts val="0"/>
              </a:spcBef>
              <a:buNone/>
              <a:defRPr sz="1800">
                <a:solidFill>
                  <a:schemeClr val="lt1"/>
                </a:solidFill>
                <a:latin typeface="Calibri"/>
                <a:ea typeface="Calibri"/>
                <a:cs typeface="Calibri"/>
                <a:sym typeface="Calibri"/>
              </a:defRPr>
            </a:lvl4pPr>
            <a:lvl5pPr marL="0" marR="0" lvl="4" indent="0" algn="ctr" rtl="0">
              <a:spcBef>
                <a:spcPts val="0"/>
              </a:spcBef>
              <a:buNone/>
              <a:defRPr sz="1800">
                <a:solidFill>
                  <a:schemeClr val="lt1"/>
                </a:solidFill>
                <a:latin typeface="Calibri"/>
                <a:ea typeface="Calibri"/>
                <a:cs typeface="Calibri"/>
                <a:sym typeface="Calibri"/>
              </a:defRPr>
            </a:lvl5pPr>
            <a:lvl6pPr marL="0" marR="0" lvl="5" indent="0" algn="ctr" rtl="0">
              <a:spcBef>
                <a:spcPts val="0"/>
              </a:spcBef>
              <a:buNone/>
              <a:defRPr sz="1800">
                <a:solidFill>
                  <a:schemeClr val="lt1"/>
                </a:solidFill>
                <a:latin typeface="Calibri"/>
                <a:ea typeface="Calibri"/>
                <a:cs typeface="Calibri"/>
                <a:sym typeface="Calibri"/>
              </a:defRPr>
            </a:lvl6pPr>
            <a:lvl7pPr marL="0" marR="0" lvl="6" indent="0" algn="ctr" rtl="0">
              <a:spcBef>
                <a:spcPts val="0"/>
              </a:spcBef>
              <a:buNone/>
              <a:defRPr sz="1800">
                <a:solidFill>
                  <a:schemeClr val="lt1"/>
                </a:solidFill>
                <a:latin typeface="Calibri"/>
                <a:ea typeface="Calibri"/>
                <a:cs typeface="Calibri"/>
                <a:sym typeface="Calibri"/>
              </a:defRPr>
            </a:lvl7pPr>
            <a:lvl8pPr marL="0" marR="0" lvl="7" indent="0" algn="ctr" rtl="0">
              <a:spcBef>
                <a:spcPts val="0"/>
              </a:spcBef>
              <a:buNone/>
              <a:defRPr sz="1800">
                <a:solidFill>
                  <a:schemeClr val="lt1"/>
                </a:solidFill>
                <a:latin typeface="Calibri"/>
                <a:ea typeface="Calibri"/>
                <a:cs typeface="Calibri"/>
                <a:sym typeface="Calibri"/>
              </a:defRPr>
            </a:lvl8pPr>
            <a:lvl9pPr marL="0" marR="0" lvl="8" indent="0" algn="ctr" rtl="0">
              <a:spcBef>
                <a:spcPts val="0"/>
              </a:spcBef>
              <a:buNone/>
              <a:defRPr sz="18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6"/>
        <p:cNvGrpSpPr/>
        <p:nvPr/>
      </p:nvGrpSpPr>
      <p:grpSpPr>
        <a:xfrm>
          <a:off x="0" y="0"/>
          <a:ext cx="0" cy="0"/>
          <a:chOff x="0" y="0"/>
          <a:chExt cx="0" cy="0"/>
        </a:xfrm>
      </p:grpSpPr>
      <p:sp>
        <p:nvSpPr>
          <p:cNvPr id="37" name="Google Shape;37;p5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53"/>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800">
                <a:solidFill>
                  <a:schemeClr val="lt1"/>
                </a:solidFill>
                <a:latin typeface="Calibri"/>
                <a:ea typeface="Calibri"/>
                <a:cs typeface="Calibri"/>
                <a:sym typeface="Calibri"/>
              </a:defRPr>
            </a:lvl1pPr>
            <a:lvl2pPr marL="0" marR="0" lvl="1" indent="0" algn="ctr" rtl="0">
              <a:spcBef>
                <a:spcPts val="0"/>
              </a:spcBef>
              <a:buNone/>
              <a:defRPr sz="1800">
                <a:solidFill>
                  <a:schemeClr val="lt1"/>
                </a:solidFill>
                <a:latin typeface="Calibri"/>
                <a:ea typeface="Calibri"/>
                <a:cs typeface="Calibri"/>
                <a:sym typeface="Calibri"/>
              </a:defRPr>
            </a:lvl2pPr>
            <a:lvl3pPr marL="0" marR="0" lvl="2" indent="0" algn="ctr" rtl="0">
              <a:spcBef>
                <a:spcPts val="0"/>
              </a:spcBef>
              <a:buNone/>
              <a:defRPr sz="1800">
                <a:solidFill>
                  <a:schemeClr val="lt1"/>
                </a:solidFill>
                <a:latin typeface="Calibri"/>
                <a:ea typeface="Calibri"/>
                <a:cs typeface="Calibri"/>
                <a:sym typeface="Calibri"/>
              </a:defRPr>
            </a:lvl3pPr>
            <a:lvl4pPr marL="0" marR="0" lvl="3" indent="0" algn="ctr" rtl="0">
              <a:spcBef>
                <a:spcPts val="0"/>
              </a:spcBef>
              <a:buNone/>
              <a:defRPr sz="1800">
                <a:solidFill>
                  <a:schemeClr val="lt1"/>
                </a:solidFill>
                <a:latin typeface="Calibri"/>
                <a:ea typeface="Calibri"/>
                <a:cs typeface="Calibri"/>
                <a:sym typeface="Calibri"/>
              </a:defRPr>
            </a:lvl4pPr>
            <a:lvl5pPr marL="0" marR="0" lvl="4" indent="0" algn="ctr" rtl="0">
              <a:spcBef>
                <a:spcPts val="0"/>
              </a:spcBef>
              <a:buNone/>
              <a:defRPr sz="1800">
                <a:solidFill>
                  <a:schemeClr val="lt1"/>
                </a:solidFill>
                <a:latin typeface="Calibri"/>
                <a:ea typeface="Calibri"/>
                <a:cs typeface="Calibri"/>
                <a:sym typeface="Calibri"/>
              </a:defRPr>
            </a:lvl5pPr>
            <a:lvl6pPr marL="0" marR="0" lvl="5" indent="0" algn="ctr" rtl="0">
              <a:spcBef>
                <a:spcPts val="0"/>
              </a:spcBef>
              <a:buNone/>
              <a:defRPr sz="1800">
                <a:solidFill>
                  <a:schemeClr val="lt1"/>
                </a:solidFill>
                <a:latin typeface="Calibri"/>
                <a:ea typeface="Calibri"/>
                <a:cs typeface="Calibri"/>
                <a:sym typeface="Calibri"/>
              </a:defRPr>
            </a:lvl6pPr>
            <a:lvl7pPr marL="0" marR="0" lvl="6" indent="0" algn="ctr" rtl="0">
              <a:spcBef>
                <a:spcPts val="0"/>
              </a:spcBef>
              <a:buNone/>
              <a:defRPr sz="1800">
                <a:solidFill>
                  <a:schemeClr val="lt1"/>
                </a:solidFill>
                <a:latin typeface="Calibri"/>
                <a:ea typeface="Calibri"/>
                <a:cs typeface="Calibri"/>
                <a:sym typeface="Calibri"/>
              </a:defRPr>
            </a:lvl7pPr>
            <a:lvl8pPr marL="0" marR="0" lvl="7" indent="0" algn="ctr" rtl="0">
              <a:spcBef>
                <a:spcPts val="0"/>
              </a:spcBef>
              <a:buNone/>
              <a:defRPr sz="1800">
                <a:solidFill>
                  <a:schemeClr val="lt1"/>
                </a:solidFill>
                <a:latin typeface="Calibri"/>
                <a:ea typeface="Calibri"/>
                <a:cs typeface="Calibri"/>
                <a:sym typeface="Calibri"/>
              </a:defRPr>
            </a:lvl8pPr>
            <a:lvl9pPr marL="0" marR="0" lvl="8" indent="0" algn="ctr" rtl="0">
              <a:spcBef>
                <a:spcPts val="0"/>
              </a:spcBef>
              <a:buNone/>
              <a:defRPr sz="18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0"/>
        <p:cNvGrpSpPr/>
        <p:nvPr/>
      </p:nvGrpSpPr>
      <p:grpSpPr>
        <a:xfrm>
          <a:off x="0" y="0"/>
          <a:ext cx="0" cy="0"/>
          <a:chOff x="0" y="0"/>
          <a:chExt cx="0" cy="0"/>
        </a:xfrm>
      </p:grpSpPr>
      <p:sp>
        <p:nvSpPr>
          <p:cNvPr id="41" name="Google Shape;41;p54"/>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800">
                <a:solidFill>
                  <a:schemeClr val="lt1"/>
                </a:solidFill>
                <a:latin typeface="Calibri"/>
                <a:ea typeface="Calibri"/>
                <a:cs typeface="Calibri"/>
                <a:sym typeface="Calibri"/>
              </a:defRPr>
            </a:lvl1pPr>
            <a:lvl2pPr marL="0" marR="0" lvl="1" indent="0" algn="ctr" rtl="0">
              <a:spcBef>
                <a:spcPts val="0"/>
              </a:spcBef>
              <a:buNone/>
              <a:defRPr sz="1800">
                <a:solidFill>
                  <a:schemeClr val="lt1"/>
                </a:solidFill>
                <a:latin typeface="Calibri"/>
                <a:ea typeface="Calibri"/>
                <a:cs typeface="Calibri"/>
                <a:sym typeface="Calibri"/>
              </a:defRPr>
            </a:lvl2pPr>
            <a:lvl3pPr marL="0" marR="0" lvl="2" indent="0" algn="ctr" rtl="0">
              <a:spcBef>
                <a:spcPts val="0"/>
              </a:spcBef>
              <a:buNone/>
              <a:defRPr sz="1800">
                <a:solidFill>
                  <a:schemeClr val="lt1"/>
                </a:solidFill>
                <a:latin typeface="Calibri"/>
                <a:ea typeface="Calibri"/>
                <a:cs typeface="Calibri"/>
                <a:sym typeface="Calibri"/>
              </a:defRPr>
            </a:lvl3pPr>
            <a:lvl4pPr marL="0" marR="0" lvl="3" indent="0" algn="ctr" rtl="0">
              <a:spcBef>
                <a:spcPts val="0"/>
              </a:spcBef>
              <a:buNone/>
              <a:defRPr sz="1800">
                <a:solidFill>
                  <a:schemeClr val="lt1"/>
                </a:solidFill>
                <a:latin typeface="Calibri"/>
                <a:ea typeface="Calibri"/>
                <a:cs typeface="Calibri"/>
                <a:sym typeface="Calibri"/>
              </a:defRPr>
            </a:lvl4pPr>
            <a:lvl5pPr marL="0" marR="0" lvl="4" indent="0" algn="ctr" rtl="0">
              <a:spcBef>
                <a:spcPts val="0"/>
              </a:spcBef>
              <a:buNone/>
              <a:defRPr sz="1800">
                <a:solidFill>
                  <a:schemeClr val="lt1"/>
                </a:solidFill>
                <a:latin typeface="Calibri"/>
                <a:ea typeface="Calibri"/>
                <a:cs typeface="Calibri"/>
                <a:sym typeface="Calibri"/>
              </a:defRPr>
            </a:lvl5pPr>
            <a:lvl6pPr marL="0" marR="0" lvl="5" indent="0" algn="ctr" rtl="0">
              <a:spcBef>
                <a:spcPts val="0"/>
              </a:spcBef>
              <a:buNone/>
              <a:defRPr sz="1800">
                <a:solidFill>
                  <a:schemeClr val="lt1"/>
                </a:solidFill>
                <a:latin typeface="Calibri"/>
                <a:ea typeface="Calibri"/>
                <a:cs typeface="Calibri"/>
                <a:sym typeface="Calibri"/>
              </a:defRPr>
            </a:lvl6pPr>
            <a:lvl7pPr marL="0" marR="0" lvl="6" indent="0" algn="ctr" rtl="0">
              <a:spcBef>
                <a:spcPts val="0"/>
              </a:spcBef>
              <a:buNone/>
              <a:defRPr sz="1800">
                <a:solidFill>
                  <a:schemeClr val="lt1"/>
                </a:solidFill>
                <a:latin typeface="Calibri"/>
                <a:ea typeface="Calibri"/>
                <a:cs typeface="Calibri"/>
                <a:sym typeface="Calibri"/>
              </a:defRPr>
            </a:lvl7pPr>
            <a:lvl8pPr marL="0" marR="0" lvl="7" indent="0" algn="ctr" rtl="0">
              <a:spcBef>
                <a:spcPts val="0"/>
              </a:spcBef>
              <a:buNone/>
              <a:defRPr sz="1800">
                <a:solidFill>
                  <a:schemeClr val="lt1"/>
                </a:solidFill>
                <a:latin typeface="Calibri"/>
                <a:ea typeface="Calibri"/>
                <a:cs typeface="Calibri"/>
                <a:sym typeface="Calibri"/>
              </a:defRPr>
            </a:lvl8pPr>
            <a:lvl9pPr marL="0" marR="0" lvl="8" indent="0" algn="ctr" rtl="0">
              <a:spcBef>
                <a:spcPts val="0"/>
              </a:spcBef>
              <a:buNone/>
              <a:defRPr sz="18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2"/>
        <p:cNvGrpSpPr/>
        <p:nvPr/>
      </p:nvGrpSpPr>
      <p:grpSpPr>
        <a:xfrm>
          <a:off x="0" y="0"/>
          <a:ext cx="0" cy="0"/>
          <a:chOff x="0" y="0"/>
          <a:chExt cx="0" cy="0"/>
        </a:xfrm>
      </p:grpSpPr>
      <p:sp>
        <p:nvSpPr>
          <p:cNvPr id="43" name="Google Shape;43;p55"/>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5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5"/>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800">
                <a:solidFill>
                  <a:schemeClr val="lt1"/>
                </a:solidFill>
                <a:latin typeface="Calibri"/>
                <a:ea typeface="Calibri"/>
                <a:cs typeface="Calibri"/>
                <a:sym typeface="Calibri"/>
              </a:defRPr>
            </a:lvl1pPr>
            <a:lvl2pPr marL="0" marR="0" lvl="1" indent="0" algn="ctr" rtl="0">
              <a:spcBef>
                <a:spcPts val="0"/>
              </a:spcBef>
              <a:buNone/>
              <a:defRPr sz="1800">
                <a:solidFill>
                  <a:schemeClr val="lt1"/>
                </a:solidFill>
                <a:latin typeface="Calibri"/>
                <a:ea typeface="Calibri"/>
                <a:cs typeface="Calibri"/>
                <a:sym typeface="Calibri"/>
              </a:defRPr>
            </a:lvl2pPr>
            <a:lvl3pPr marL="0" marR="0" lvl="2" indent="0" algn="ctr" rtl="0">
              <a:spcBef>
                <a:spcPts val="0"/>
              </a:spcBef>
              <a:buNone/>
              <a:defRPr sz="1800">
                <a:solidFill>
                  <a:schemeClr val="lt1"/>
                </a:solidFill>
                <a:latin typeface="Calibri"/>
                <a:ea typeface="Calibri"/>
                <a:cs typeface="Calibri"/>
                <a:sym typeface="Calibri"/>
              </a:defRPr>
            </a:lvl3pPr>
            <a:lvl4pPr marL="0" marR="0" lvl="3" indent="0" algn="ctr" rtl="0">
              <a:spcBef>
                <a:spcPts val="0"/>
              </a:spcBef>
              <a:buNone/>
              <a:defRPr sz="1800">
                <a:solidFill>
                  <a:schemeClr val="lt1"/>
                </a:solidFill>
                <a:latin typeface="Calibri"/>
                <a:ea typeface="Calibri"/>
                <a:cs typeface="Calibri"/>
                <a:sym typeface="Calibri"/>
              </a:defRPr>
            </a:lvl4pPr>
            <a:lvl5pPr marL="0" marR="0" lvl="4" indent="0" algn="ctr" rtl="0">
              <a:spcBef>
                <a:spcPts val="0"/>
              </a:spcBef>
              <a:buNone/>
              <a:defRPr sz="1800">
                <a:solidFill>
                  <a:schemeClr val="lt1"/>
                </a:solidFill>
                <a:latin typeface="Calibri"/>
                <a:ea typeface="Calibri"/>
                <a:cs typeface="Calibri"/>
                <a:sym typeface="Calibri"/>
              </a:defRPr>
            </a:lvl5pPr>
            <a:lvl6pPr marL="0" marR="0" lvl="5" indent="0" algn="ctr" rtl="0">
              <a:spcBef>
                <a:spcPts val="0"/>
              </a:spcBef>
              <a:buNone/>
              <a:defRPr sz="1800">
                <a:solidFill>
                  <a:schemeClr val="lt1"/>
                </a:solidFill>
                <a:latin typeface="Calibri"/>
                <a:ea typeface="Calibri"/>
                <a:cs typeface="Calibri"/>
                <a:sym typeface="Calibri"/>
              </a:defRPr>
            </a:lvl6pPr>
            <a:lvl7pPr marL="0" marR="0" lvl="6" indent="0" algn="ctr" rtl="0">
              <a:spcBef>
                <a:spcPts val="0"/>
              </a:spcBef>
              <a:buNone/>
              <a:defRPr sz="1800">
                <a:solidFill>
                  <a:schemeClr val="lt1"/>
                </a:solidFill>
                <a:latin typeface="Calibri"/>
                <a:ea typeface="Calibri"/>
                <a:cs typeface="Calibri"/>
                <a:sym typeface="Calibri"/>
              </a:defRPr>
            </a:lvl7pPr>
            <a:lvl8pPr marL="0" marR="0" lvl="7" indent="0" algn="ctr" rtl="0">
              <a:spcBef>
                <a:spcPts val="0"/>
              </a:spcBef>
              <a:buNone/>
              <a:defRPr sz="1800">
                <a:solidFill>
                  <a:schemeClr val="lt1"/>
                </a:solidFill>
                <a:latin typeface="Calibri"/>
                <a:ea typeface="Calibri"/>
                <a:cs typeface="Calibri"/>
                <a:sym typeface="Calibri"/>
              </a:defRPr>
            </a:lvl8pPr>
            <a:lvl9pPr marL="0" marR="0" lvl="8" indent="0" algn="ctr" rtl="0">
              <a:spcBef>
                <a:spcPts val="0"/>
              </a:spcBef>
              <a:buNone/>
              <a:defRPr sz="18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7"/>
        <p:cNvGrpSpPr/>
        <p:nvPr/>
      </p:nvGrpSpPr>
      <p:grpSpPr>
        <a:xfrm>
          <a:off x="0" y="0"/>
          <a:ext cx="0" cy="0"/>
          <a:chOff x="0" y="0"/>
          <a:chExt cx="0" cy="0"/>
        </a:xfrm>
      </p:grpSpPr>
      <p:sp>
        <p:nvSpPr>
          <p:cNvPr id="48" name="Google Shape;48;p56"/>
          <p:cNvSpPr txBox="1">
            <a:spLocks noGrp="1"/>
          </p:cNvSpPr>
          <p:nvPr>
            <p:ph type="title"/>
          </p:nvPr>
        </p:nvSpPr>
        <p:spPr>
          <a:xfrm>
            <a:off x="839788" y="365125"/>
            <a:ext cx="93600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5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5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5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5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56"/>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800">
                <a:solidFill>
                  <a:schemeClr val="lt1"/>
                </a:solidFill>
                <a:latin typeface="Calibri"/>
                <a:ea typeface="Calibri"/>
                <a:cs typeface="Calibri"/>
                <a:sym typeface="Calibri"/>
              </a:defRPr>
            </a:lvl1pPr>
            <a:lvl2pPr marL="0" marR="0" lvl="1" indent="0" algn="ctr" rtl="0">
              <a:spcBef>
                <a:spcPts val="0"/>
              </a:spcBef>
              <a:buNone/>
              <a:defRPr sz="1800">
                <a:solidFill>
                  <a:schemeClr val="lt1"/>
                </a:solidFill>
                <a:latin typeface="Calibri"/>
                <a:ea typeface="Calibri"/>
                <a:cs typeface="Calibri"/>
                <a:sym typeface="Calibri"/>
              </a:defRPr>
            </a:lvl2pPr>
            <a:lvl3pPr marL="0" marR="0" lvl="2" indent="0" algn="ctr" rtl="0">
              <a:spcBef>
                <a:spcPts val="0"/>
              </a:spcBef>
              <a:buNone/>
              <a:defRPr sz="1800">
                <a:solidFill>
                  <a:schemeClr val="lt1"/>
                </a:solidFill>
                <a:latin typeface="Calibri"/>
                <a:ea typeface="Calibri"/>
                <a:cs typeface="Calibri"/>
                <a:sym typeface="Calibri"/>
              </a:defRPr>
            </a:lvl3pPr>
            <a:lvl4pPr marL="0" marR="0" lvl="3" indent="0" algn="ctr" rtl="0">
              <a:spcBef>
                <a:spcPts val="0"/>
              </a:spcBef>
              <a:buNone/>
              <a:defRPr sz="1800">
                <a:solidFill>
                  <a:schemeClr val="lt1"/>
                </a:solidFill>
                <a:latin typeface="Calibri"/>
                <a:ea typeface="Calibri"/>
                <a:cs typeface="Calibri"/>
                <a:sym typeface="Calibri"/>
              </a:defRPr>
            </a:lvl4pPr>
            <a:lvl5pPr marL="0" marR="0" lvl="4" indent="0" algn="ctr" rtl="0">
              <a:spcBef>
                <a:spcPts val="0"/>
              </a:spcBef>
              <a:buNone/>
              <a:defRPr sz="1800">
                <a:solidFill>
                  <a:schemeClr val="lt1"/>
                </a:solidFill>
                <a:latin typeface="Calibri"/>
                <a:ea typeface="Calibri"/>
                <a:cs typeface="Calibri"/>
                <a:sym typeface="Calibri"/>
              </a:defRPr>
            </a:lvl5pPr>
            <a:lvl6pPr marL="0" marR="0" lvl="5" indent="0" algn="ctr" rtl="0">
              <a:spcBef>
                <a:spcPts val="0"/>
              </a:spcBef>
              <a:buNone/>
              <a:defRPr sz="1800">
                <a:solidFill>
                  <a:schemeClr val="lt1"/>
                </a:solidFill>
                <a:latin typeface="Calibri"/>
                <a:ea typeface="Calibri"/>
                <a:cs typeface="Calibri"/>
                <a:sym typeface="Calibri"/>
              </a:defRPr>
            </a:lvl6pPr>
            <a:lvl7pPr marL="0" marR="0" lvl="6" indent="0" algn="ctr" rtl="0">
              <a:spcBef>
                <a:spcPts val="0"/>
              </a:spcBef>
              <a:buNone/>
              <a:defRPr sz="1800">
                <a:solidFill>
                  <a:schemeClr val="lt1"/>
                </a:solidFill>
                <a:latin typeface="Calibri"/>
                <a:ea typeface="Calibri"/>
                <a:cs typeface="Calibri"/>
                <a:sym typeface="Calibri"/>
              </a:defRPr>
            </a:lvl7pPr>
            <a:lvl8pPr marL="0" marR="0" lvl="7" indent="0" algn="ctr" rtl="0">
              <a:spcBef>
                <a:spcPts val="0"/>
              </a:spcBef>
              <a:buNone/>
              <a:defRPr sz="1800">
                <a:solidFill>
                  <a:schemeClr val="lt1"/>
                </a:solidFill>
                <a:latin typeface="Calibri"/>
                <a:ea typeface="Calibri"/>
                <a:cs typeface="Calibri"/>
                <a:sym typeface="Calibri"/>
              </a:defRPr>
            </a:lvl8pPr>
            <a:lvl9pPr marL="0" marR="0" lvl="8" indent="0" algn="ctr" rtl="0">
              <a:spcBef>
                <a:spcPts val="0"/>
              </a:spcBef>
              <a:buNone/>
              <a:defRPr sz="18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54"/>
        <p:cNvGrpSpPr/>
        <p:nvPr/>
      </p:nvGrpSpPr>
      <p:grpSpPr>
        <a:xfrm>
          <a:off x="0" y="0"/>
          <a:ext cx="0" cy="0"/>
          <a:chOff x="0" y="0"/>
          <a:chExt cx="0" cy="0"/>
        </a:xfrm>
      </p:grpSpPr>
      <p:sp>
        <p:nvSpPr>
          <p:cNvPr id="55" name="Google Shape;55;p5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57"/>
          <p:cNvSpPr txBox="1">
            <a:spLocks noGrp="1"/>
          </p:cNvSpPr>
          <p:nvPr>
            <p:ph type="body" idx="1"/>
          </p:nvPr>
        </p:nvSpPr>
        <p:spPr>
          <a:xfrm>
            <a:off x="5180012" y="1368988"/>
            <a:ext cx="6172200" cy="450000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5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57"/>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800">
                <a:solidFill>
                  <a:schemeClr val="lt1"/>
                </a:solidFill>
                <a:latin typeface="Calibri"/>
                <a:ea typeface="Calibri"/>
                <a:cs typeface="Calibri"/>
                <a:sym typeface="Calibri"/>
              </a:defRPr>
            </a:lvl1pPr>
            <a:lvl2pPr marL="0" marR="0" lvl="1" indent="0" algn="ctr" rtl="0">
              <a:spcBef>
                <a:spcPts val="0"/>
              </a:spcBef>
              <a:buNone/>
              <a:defRPr sz="1800">
                <a:solidFill>
                  <a:schemeClr val="lt1"/>
                </a:solidFill>
                <a:latin typeface="Calibri"/>
                <a:ea typeface="Calibri"/>
                <a:cs typeface="Calibri"/>
                <a:sym typeface="Calibri"/>
              </a:defRPr>
            </a:lvl2pPr>
            <a:lvl3pPr marL="0" marR="0" lvl="2" indent="0" algn="ctr" rtl="0">
              <a:spcBef>
                <a:spcPts val="0"/>
              </a:spcBef>
              <a:buNone/>
              <a:defRPr sz="1800">
                <a:solidFill>
                  <a:schemeClr val="lt1"/>
                </a:solidFill>
                <a:latin typeface="Calibri"/>
                <a:ea typeface="Calibri"/>
                <a:cs typeface="Calibri"/>
                <a:sym typeface="Calibri"/>
              </a:defRPr>
            </a:lvl3pPr>
            <a:lvl4pPr marL="0" marR="0" lvl="3" indent="0" algn="ctr" rtl="0">
              <a:spcBef>
                <a:spcPts val="0"/>
              </a:spcBef>
              <a:buNone/>
              <a:defRPr sz="1800">
                <a:solidFill>
                  <a:schemeClr val="lt1"/>
                </a:solidFill>
                <a:latin typeface="Calibri"/>
                <a:ea typeface="Calibri"/>
                <a:cs typeface="Calibri"/>
                <a:sym typeface="Calibri"/>
              </a:defRPr>
            </a:lvl4pPr>
            <a:lvl5pPr marL="0" marR="0" lvl="4" indent="0" algn="ctr" rtl="0">
              <a:spcBef>
                <a:spcPts val="0"/>
              </a:spcBef>
              <a:buNone/>
              <a:defRPr sz="1800">
                <a:solidFill>
                  <a:schemeClr val="lt1"/>
                </a:solidFill>
                <a:latin typeface="Calibri"/>
                <a:ea typeface="Calibri"/>
                <a:cs typeface="Calibri"/>
                <a:sym typeface="Calibri"/>
              </a:defRPr>
            </a:lvl5pPr>
            <a:lvl6pPr marL="0" marR="0" lvl="5" indent="0" algn="ctr" rtl="0">
              <a:spcBef>
                <a:spcPts val="0"/>
              </a:spcBef>
              <a:buNone/>
              <a:defRPr sz="1800">
                <a:solidFill>
                  <a:schemeClr val="lt1"/>
                </a:solidFill>
                <a:latin typeface="Calibri"/>
                <a:ea typeface="Calibri"/>
                <a:cs typeface="Calibri"/>
                <a:sym typeface="Calibri"/>
              </a:defRPr>
            </a:lvl6pPr>
            <a:lvl7pPr marL="0" marR="0" lvl="6" indent="0" algn="ctr" rtl="0">
              <a:spcBef>
                <a:spcPts val="0"/>
              </a:spcBef>
              <a:buNone/>
              <a:defRPr sz="1800">
                <a:solidFill>
                  <a:schemeClr val="lt1"/>
                </a:solidFill>
                <a:latin typeface="Calibri"/>
                <a:ea typeface="Calibri"/>
                <a:cs typeface="Calibri"/>
                <a:sym typeface="Calibri"/>
              </a:defRPr>
            </a:lvl7pPr>
            <a:lvl8pPr marL="0" marR="0" lvl="7" indent="0" algn="ctr" rtl="0">
              <a:spcBef>
                <a:spcPts val="0"/>
              </a:spcBef>
              <a:buNone/>
              <a:defRPr sz="1800">
                <a:solidFill>
                  <a:schemeClr val="lt1"/>
                </a:solidFill>
                <a:latin typeface="Calibri"/>
                <a:ea typeface="Calibri"/>
                <a:cs typeface="Calibri"/>
                <a:sym typeface="Calibri"/>
              </a:defRPr>
            </a:lvl8pPr>
            <a:lvl9pPr marL="0" marR="0" lvl="8" indent="0" algn="ctr" rtl="0">
              <a:spcBef>
                <a:spcPts val="0"/>
              </a:spcBef>
              <a:buNone/>
              <a:defRPr sz="18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9"/>
        <p:cNvGrpSpPr/>
        <p:nvPr/>
      </p:nvGrpSpPr>
      <p:grpSpPr>
        <a:xfrm>
          <a:off x="0" y="0"/>
          <a:ext cx="0" cy="0"/>
          <a:chOff x="0" y="0"/>
          <a:chExt cx="0" cy="0"/>
        </a:xfrm>
      </p:grpSpPr>
      <p:sp>
        <p:nvSpPr>
          <p:cNvPr id="60" name="Google Shape;60;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58"/>
          <p:cNvSpPr>
            <a:spLocks noGrp="1"/>
          </p:cNvSpPr>
          <p:nvPr>
            <p:ph type="pic" idx="2"/>
          </p:nvPr>
        </p:nvSpPr>
        <p:spPr>
          <a:xfrm>
            <a:off x="5183188" y="1158949"/>
            <a:ext cx="6172200" cy="4702101"/>
          </a:xfrm>
          <a:prstGeom prst="rect">
            <a:avLst/>
          </a:prstGeom>
          <a:noFill/>
          <a:ln>
            <a:noFill/>
          </a:ln>
        </p:spPr>
      </p:sp>
      <p:sp>
        <p:nvSpPr>
          <p:cNvPr id="62" name="Google Shape;62;p5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58"/>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800">
                <a:solidFill>
                  <a:schemeClr val="lt1"/>
                </a:solidFill>
                <a:latin typeface="Calibri"/>
                <a:ea typeface="Calibri"/>
                <a:cs typeface="Calibri"/>
                <a:sym typeface="Calibri"/>
              </a:defRPr>
            </a:lvl1pPr>
            <a:lvl2pPr marL="0" marR="0" lvl="1" indent="0" algn="ctr" rtl="0">
              <a:spcBef>
                <a:spcPts val="0"/>
              </a:spcBef>
              <a:buNone/>
              <a:defRPr sz="1800">
                <a:solidFill>
                  <a:schemeClr val="lt1"/>
                </a:solidFill>
                <a:latin typeface="Calibri"/>
                <a:ea typeface="Calibri"/>
                <a:cs typeface="Calibri"/>
                <a:sym typeface="Calibri"/>
              </a:defRPr>
            </a:lvl2pPr>
            <a:lvl3pPr marL="0" marR="0" lvl="2" indent="0" algn="ctr" rtl="0">
              <a:spcBef>
                <a:spcPts val="0"/>
              </a:spcBef>
              <a:buNone/>
              <a:defRPr sz="1800">
                <a:solidFill>
                  <a:schemeClr val="lt1"/>
                </a:solidFill>
                <a:latin typeface="Calibri"/>
                <a:ea typeface="Calibri"/>
                <a:cs typeface="Calibri"/>
                <a:sym typeface="Calibri"/>
              </a:defRPr>
            </a:lvl3pPr>
            <a:lvl4pPr marL="0" marR="0" lvl="3" indent="0" algn="ctr" rtl="0">
              <a:spcBef>
                <a:spcPts val="0"/>
              </a:spcBef>
              <a:buNone/>
              <a:defRPr sz="1800">
                <a:solidFill>
                  <a:schemeClr val="lt1"/>
                </a:solidFill>
                <a:latin typeface="Calibri"/>
                <a:ea typeface="Calibri"/>
                <a:cs typeface="Calibri"/>
                <a:sym typeface="Calibri"/>
              </a:defRPr>
            </a:lvl4pPr>
            <a:lvl5pPr marL="0" marR="0" lvl="4" indent="0" algn="ctr" rtl="0">
              <a:spcBef>
                <a:spcPts val="0"/>
              </a:spcBef>
              <a:buNone/>
              <a:defRPr sz="1800">
                <a:solidFill>
                  <a:schemeClr val="lt1"/>
                </a:solidFill>
                <a:latin typeface="Calibri"/>
                <a:ea typeface="Calibri"/>
                <a:cs typeface="Calibri"/>
                <a:sym typeface="Calibri"/>
              </a:defRPr>
            </a:lvl5pPr>
            <a:lvl6pPr marL="0" marR="0" lvl="5" indent="0" algn="ctr" rtl="0">
              <a:spcBef>
                <a:spcPts val="0"/>
              </a:spcBef>
              <a:buNone/>
              <a:defRPr sz="1800">
                <a:solidFill>
                  <a:schemeClr val="lt1"/>
                </a:solidFill>
                <a:latin typeface="Calibri"/>
                <a:ea typeface="Calibri"/>
                <a:cs typeface="Calibri"/>
                <a:sym typeface="Calibri"/>
              </a:defRPr>
            </a:lvl6pPr>
            <a:lvl7pPr marL="0" marR="0" lvl="6" indent="0" algn="ctr" rtl="0">
              <a:spcBef>
                <a:spcPts val="0"/>
              </a:spcBef>
              <a:buNone/>
              <a:defRPr sz="1800">
                <a:solidFill>
                  <a:schemeClr val="lt1"/>
                </a:solidFill>
                <a:latin typeface="Calibri"/>
                <a:ea typeface="Calibri"/>
                <a:cs typeface="Calibri"/>
                <a:sym typeface="Calibri"/>
              </a:defRPr>
            </a:lvl7pPr>
            <a:lvl8pPr marL="0" marR="0" lvl="7" indent="0" algn="ctr" rtl="0">
              <a:spcBef>
                <a:spcPts val="0"/>
              </a:spcBef>
              <a:buNone/>
              <a:defRPr sz="1800">
                <a:solidFill>
                  <a:schemeClr val="lt1"/>
                </a:solidFill>
                <a:latin typeface="Calibri"/>
                <a:ea typeface="Calibri"/>
                <a:cs typeface="Calibri"/>
                <a:sym typeface="Calibri"/>
              </a:defRPr>
            </a:lvl8pPr>
            <a:lvl9pPr marL="0" marR="0" lvl="8" indent="0" algn="ctr" rtl="0">
              <a:spcBef>
                <a:spcPts val="0"/>
              </a:spcBef>
              <a:buNone/>
              <a:defRPr sz="18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grpSp>
        <p:nvGrpSpPr>
          <p:cNvPr id="12" name="Google Shape;12;p49"/>
          <p:cNvGrpSpPr/>
          <p:nvPr/>
        </p:nvGrpSpPr>
        <p:grpSpPr>
          <a:xfrm>
            <a:off x="0" y="0"/>
            <a:ext cx="12192000" cy="180000"/>
            <a:chOff x="0" y="0"/>
            <a:chExt cx="12192000" cy="180000"/>
          </a:xfrm>
        </p:grpSpPr>
        <p:sp>
          <p:nvSpPr>
            <p:cNvPr id="13" name="Google Shape;13;p49"/>
            <p:cNvSpPr/>
            <p:nvPr/>
          </p:nvSpPr>
          <p:spPr>
            <a:xfrm>
              <a:off x="0" y="0"/>
              <a:ext cx="8455068" cy="180000"/>
            </a:xfrm>
            <a:prstGeom prst="rect">
              <a:avLst/>
            </a:prstGeom>
            <a:solidFill>
              <a:srgbClr val="0E1F4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49"/>
            <p:cNvSpPr/>
            <p:nvPr/>
          </p:nvSpPr>
          <p:spPr>
            <a:xfrm>
              <a:off x="8455068" y="0"/>
              <a:ext cx="1260000" cy="180000"/>
            </a:xfrm>
            <a:prstGeom prst="rect">
              <a:avLst/>
            </a:prstGeom>
            <a:solidFill>
              <a:srgbClr val="F154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49"/>
            <p:cNvSpPr/>
            <p:nvPr/>
          </p:nvSpPr>
          <p:spPr>
            <a:xfrm>
              <a:off x="9715068" y="0"/>
              <a:ext cx="2476932" cy="180000"/>
            </a:xfrm>
            <a:prstGeom prst="rect">
              <a:avLst/>
            </a:prstGeom>
            <a:solidFill>
              <a:srgbClr val="FEBF1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6" name="Google Shape;16;p49"/>
          <p:cNvGrpSpPr/>
          <p:nvPr/>
        </p:nvGrpSpPr>
        <p:grpSpPr>
          <a:xfrm>
            <a:off x="10454640" y="291181"/>
            <a:ext cx="1506792" cy="720000"/>
            <a:chOff x="10454640" y="291181"/>
            <a:chExt cx="1506792" cy="720000"/>
          </a:xfrm>
        </p:grpSpPr>
        <p:pic>
          <p:nvPicPr>
            <p:cNvPr id="17" name="Google Shape;17;p49" descr="Logo, icon&#10;&#10;Description automatically generated"/>
            <p:cNvPicPr preferRelativeResize="0"/>
            <p:nvPr/>
          </p:nvPicPr>
          <p:blipFill rotWithShape="1">
            <a:blip r:embed="rId12">
              <a:alphaModFix/>
            </a:blip>
            <a:srcRect/>
            <a:stretch/>
          </p:blipFill>
          <p:spPr>
            <a:xfrm>
              <a:off x="11272520" y="291181"/>
              <a:ext cx="688912" cy="720000"/>
            </a:xfrm>
            <a:prstGeom prst="rect">
              <a:avLst/>
            </a:prstGeom>
            <a:noFill/>
            <a:ln>
              <a:noFill/>
            </a:ln>
          </p:spPr>
        </p:pic>
        <p:pic>
          <p:nvPicPr>
            <p:cNvPr id="18" name="Google Shape;18;p49" descr="A picture containing text, sign&#10;&#10;Description automatically generated"/>
            <p:cNvPicPr preferRelativeResize="0"/>
            <p:nvPr/>
          </p:nvPicPr>
          <p:blipFill rotWithShape="1">
            <a:blip r:embed="rId13">
              <a:alphaModFix/>
            </a:blip>
            <a:srcRect/>
            <a:stretch/>
          </p:blipFill>
          <p:spPr>
            <a:xfrm>
              <a:off x="10454640" y="291181"/>
              <a:ext cx="714035" cy="720000"/>
            </a:xfrm>
            <a:prstGeom prst="rect">
              <a:avLst/>
            </a:prstGeom>
            <a:noFill/>
            <a:ln>
              <a:noFill/>
            </a:ln>
          </p:spPr>
        </p:pic>
      </p:grpSp>
      <p:grpSp>
        <p:nvGrpSpPr>
          <p:cNvPr id="19" name="Google Shape;19;p49"/>
          <p:cNvGrpSpPr/>
          <p:nvPr/>
        </p:nvGrpSpPr>
        <p:grpSpPr>
          <a:xfrm>
            <a:off x="0" y="6318000"/>
            <a:ext cx="12191999" cy="540000"/>
            <a:chOff x="0" y="6318000"/>
            <a:chExt cx="12191999" cy="540000"/>
          </a:xfrm>
        </p:grpSpPr>
        <p:sp>
          <p:nvSpPr>
            <p:cNvPr id="20" name="Google Shape;20;p49"/>
            <p:cNvSpPr/>
            <p:nvPr/>
          </p:nvSpPr>
          <p:spPr>
            <a:xfrm flipH="1">
              <a:off x="2880000" y="6318000"/>
              <a:ext cx="8473800" cy="540000"/>
            </a:xfrm>
            <a:prstGeom prst="rect">
              <a:avLst/>
            </a:prstGeom>
            <a:solidFill>
              <a:srgbClr val="FEBF1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49"/>
            <p:cNvSpPr/>
            <p:nvPr/>
          </p:nvSpPr>
          <p:spPr>
            <a:xfrm flipH="1">
              <a:off x="0" y="6318000"/>
              <a:ext cx="2880000" cy="540000"/>
            </a:xfrm>
            <a:prstGeom prst="rect">
              <a:avLst/>
            </a:prstGeom>
            <a:solidFill>
              <a:srgbClr val="F154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49"/>
            <p:cNvSpPr/>
            <p:nvPr/>
          </p:nvSpPr>
          <p:spPr>
            <a:xfrm flipH="1">
              <a:off x="11353800" y="6318000"/>
              <a:ext cx="838199" cy="540000"/>
            </a:xfrm>
            <a:prstGeom prst="rect">
              <a:avLst/>
            </a:prstGeom>
            <a:solidFill>
              <a:srgbClr val="0E1F4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3" name="Google Shape;23;p49"/>
          <p:cNvSpPr txBox="1"/>
          <p:nvPr/>
        </p:nvSpPr>
        <p:spPr>
          <a:xfrm>
            <a:off x="0" y="6372556"/>
            <a:ext cx="2879999"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b="0" i="0" u="none" strike="noStrike" cap="none">
                <a:solidFill>
                  <a:schemeClr val="lt1"/>
                </a:solidFill>
                <a:latin typeface="Calibri"/>
                <a:ea typeface="Calibri"/>
                <a:cs typeface="Calibri"/>
                <a:sym typeface="Calibri"/>
              </a:rPr>
              <a:t>jti.polinema.ac.id</a:t>
            </a:r>
            <a:endParaRPr sz="2200" b="0" i="0" u="none" strike="noStrike" cap="none">
              <a:solidFill>
                <a:schemeClr val="lt1"/>
              </a:solidFill>
              <a:latin typeface="Calibri"/>
              <a:ea typeface="Calibri"/>
              <a:cs typeface="Calibri"/>
              <a:sym typeface="Calibri"/>
            </a:endParaRPr>
          </a:p>
        </p:txBody>
      </p:sp>
      <p:sp>
        <p:nvSpPr>
          <p:cNvPr id="24" name="Google Shape;24;p49"/>
          <p:cNvSpPr txBox="1"/>
          <p:nvPr/>
        </p:nvSpPr>
        <p:spPr>
          <a:xfrm>
            <a:off x="3108361" y="6370602"/>
            <a:ext cx="7992029"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Object-oriented Analysis and Design</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oleObject" Target="../embeddings/oleObject4.bin"/><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Domain Modeling</a:t>
            </a:r>
            <a:endParaRPr/>
          </a:p>
        </p:txBody>
      </p:sp>
      <p:sp>
        <p:nvSpPr>
          <p:cNvPr id="73" name="Google Shape;73;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90000"/>
              </a:lnSpc>
              <a:spcBef>
                <a:spcPts val="0"/>
              </a:spcBef>
              <a:spcAft>
                <a:spcPts val="0"/>
              </a:spcAft>
              <a:buClr>
                <a:schemeClr val="dk1"/>
              </a:buClr>
              <a:buSzPts val="2400"/>
              <a:buNone/>
            </a:pPr>
            <a:r>
              <a:rPr lang="en-US"/>
              <a:t>Tim Teaching ADBO</a:t>
            </a:r>
            <a:endParaRPr/>
          </a:p>
          <a:p>
            <a:pPr marL="0" lvl="0" indent="0" algn="ctr" rtl="0">
              <a:lnSpc>
                <a:spcPct val="90000"/>
              </a:lnSpc>
              <a:spcBef>
                <a:spcPts val="1000"/>
              </a:spcBef>
              <a:spcAft>
                <a:spcPts val="0"/>
              </a:spcAft>
              <a:buClr>
                <a:schemeClr val="dk1"/>
              </a:buClr>
              <a:buSzPts val="2400"/>
              <a:buNone/>
            </a:pPr>
            <a:r>
              <a:rPr lang="en-US"/>
              <a:t>Semester Genap 2023/2024</a:t>
            </a:r>
            <a:endParaRPr/>
          </a:p>
          <a:p>
            <a:pPr marL="0" lvl="0" indent="0" algn="ctr" rtl="0">
              <a:lnSpc>
                <a:spcPct val="90000"/>
              </a:lnSpc>
              <a:spcBef>
                <a:spcPts val="1000"/>
              </a:spcBef>
              <a:spcAft>
                <a:spcPts val="0"/>
              </a:spcAft>
              <a:buClr>
                <a:schemeClr val="dk1"/>
              </a:buClr>
              <a:buSzPts val="2400"/>
              <a:buNone/>
            </a:pPr>
            <a:r>
              <a:rPr lang="en-US"/>
              <a:t>Prodi D4 Teknik Informatika</a:t>
            </a:r>
            <a:endParaRPr/>
          </a:p>
          <a:p>
            <a:pPr marL="0" lvl="0" indent="0" algn="ctr" rtl="0">
              <a:lnSpc>
                <a:spcPct val="90000"/>
              </a:lnSpc>
              <a:spcBef>
                <a:spcPts val="1000"/>
              </a:spcBef>
              <a:spcAft>
                <a:spcPts val="0"/>
              </a:spcAft>
              <a:buClr>
                <a:schemeClr val="dk1"/>
              </a:buClr>
              <a:buSzPts val="2400"/>
              <a:buNone/>
            </a:pPr>
            <a:r>
              <a:rPr lang="en-US"/>
              <a:t>Jurusan Teknologi Informasi</a:t>
            </a:r>
            <a:endParaRPr/>
          </a:p>
        </p:txBody>
      </p:sp>
      <p:sp>
        <p:nvSpPr>
          <p:cNvPr id="74" name="Google Shape;74;p1"/>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0"/>
          <p:cNvSpPr txBox="1">
            <a:spLocks noGrp="1"/>
          </p:cNvSpPr>
          <p:nvPr>
            <p:ph type="title"/>
          </p:nvPr>
        </p:nvSpPr>
        <p:spPr>
          <a:xfrm>
            <a:off x="-632680" y="301607"/>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213" name="Google Shape;213;p10"/>
          <p:cNvSpPr txBox="1">
            <a:spLocks noGrp="1"/>
          </p:cNvSpPr>
          <p:nvPr>
            <p:ph type="sldNum" idx="12"/>
          </p:nvPr>
        </p:nvSpPr>
        <p:spPr>
          <a:xfrm>
            <a:off x="2072420" y="6489682"/>
            <a:ext cx="2057400" cy="304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10</a:t>
            </a:fld>
            <a:endParaRPr sz="1200">
              <a:solidFill>
                <a:srgbClr val="888888"/>
              </a:solidFill>
              <a:latin typeface="Calibri"/>
              <a:ea typeface="Calibri"/>
              <a:cs typeface="Calibri"/>
              <a:sym typeface="Calibri"/>
            </a:endParaRPr>
          </a:p>
        </p:txBody>
      </p:sp>
      <p:pic>
        <p:nvPicPr>
          <p:cNvPr id="214" name="Google Shape;214;p10"/>
          <p:cNvPicPr preferRelativeResize="0"/>
          <p:nvPr/>
        </p:nvPicPr>
        <p:blipFill rotWithShape="1">
          <a:blip r:embed="rId3">
            <a:alphaModFix/>
          </a:blip>
          <a:srcRect l="12500" r="13333"/>
          <a:stretch/>
        </p:blipFill>
        <p:spPr>
          <a:xfrm>
            <a:off x="163668" y="61987"/>
            <a:ext cx="3189958" cy="2419350"/>
          </a:xfrm>
          <a:prstGeom prst="rect">
            <a:avLst/>
          </a:prstGeom>
          <a:noFill/>
          <a:ln>
            <a:noFill/>
          </a:ln>
          <a:effectLst>
            <a:outerShdw blurRad="292100" dist="139700" dir="2700000" algn="tl" rotWithShape="0">
              <a:srgbClr val="333333">
                <a:alpha val="64705"/>
              </a:srgbClr>
            </a:outerShdw>
          </a:effectLst>
        </p:spPr>
      </p:pic>
      <p:pic>
        <p:nvPicPr>
          <p:cNvPr id="215" name="Google Shape;215;p10"/>
          <p:cNvPicPr preferRelativeResize="0"/>
          <p:nvPr/>
        </p:nvPicPr>
        <p:blipFill rotWithShape="1">
          <a:blip r:embed="rId4">
            <a:alphaModFix/>
          </a:blip>
          <a:srcRect l="12500" r="13333"/>
          <a:stretch/>
        </p:blipFill>
        <p:spPr>
          <a:xfrm>
            <a:off x="891321" y="463157"/>
            <a:ext cx="3089487" cy="2343150"/>
          </a:xfrm>
          <a:prstGeom prst="rect">
            <a:avLst/>
          </a:prstGeom>
          <a:noFill/>
          <a:ln>
            <a:noFill/>
          </a:ln>
          <a:effectLst>
            <a:outerShdw blurRad="292100" dist="139700" dir="2700000" algn="tl" rotWithShape="0">
              <a:srgbClr val="333333">
                <a:alpha val="64705"/>
              </a:srgbClr>
            </a:outerShdw>
          </a:effectLst>
        </p:spPr>
      </p:pic>
      <p:pic>
        <p:nvPicPr>
          <p:cNvPr id="216" name="Google Shape;216;p10"/>
          <p:cNvPicPr preferRelativeResize="0"/>
          <p:nvPr/>
        </p:nvPicPr>
        <p:blipFill rotWithShape="1">
          <a:blip r:embed="rId5">
            <a:alphaModFix/>
          </a:blip>
          <a:srcRect l="12500" r="12500"/>
          <a:stretch/>
        </p:blipFill>
        <p:spPr>
          <a:xfrm>
            <a:off x="313854" y="1230200"/>
            <a:ext cx="3022600" cy="2266950"/>
          </a:xfrm>
          <a:prstGeom prst="rect">
            <a:avLst/>
          </a:prstGeom>
          <a:noFill/>
          <a:ln>
            <a:noFill/>
          </a:ln>
          <a:effectLst>
            <a:outerShdw blurRad="292100" dist="139700" dir="2700000" algn="tl" rotWithShape="0">
              <a:srgbClr val="333333">
                <a:alpha val="64705"/>
              </a:srgbClr>
            </a:outerShdw>
          </a:effectLst>
        </p:spPr>
      </p:pic>
      <p:pic>
        <p:nvPicPr>
          <p:cNvPr id="217" name="Google Shape;217;p10"/>
          <p:cNvPicPr preferRelativeResize="0"/>
          <p:nvPr/>
        </p:nvPicPr>
        <p:blipFill rotWithShape="1">
          <a:blip r:embed="rId6">
            <a:alphaModFix/>
          </a:blip>
          <a:srcRect l="2626" t="5011" r="1535" b="2593"/>
          <a:stretch/>
        </p:blipFill>
        <p:spPr>
          <a:xfrm>
            <a:off x="5362356" y="26766"/>
            <a:ext cx="2922722" cy="2362200"/>
          </a:xfrm>
          <a:prstGeom prst="rect">
            <a:avLst/>
          </a:prstGeom>
          <a:noFill/>
          <a:ln>
            <a:noFill/>
          </a:ln>
        </p:spPr>
      </p:pic>
      <p:pic>
        <p:nvPicPr>
          <p:cNvPr id="218" name="Google Shape;218;p10"/>
          <p:cNvPicPr preferRelativeResize="0"/>
          <p:nvPr/>
        </p:nvPicPr>
        <p:blipFill rotWithShape="1">
          <a:blip r:embed="rId7">
            <a:alphaModFix/>
          </a:blip>
          <a:srcRect l="1513" t="5487" r="1512" b="8412"/>
          <a:stretch/>
        </p:blipFill>
        <p:spPr>
          <a:xfrm>
            <a:off x="6282451" y="661498"/>
            <a:ext cx="2847540" cy="2086336"/>
          </a:xfrm>
          <a:prstGeom prst="rect">
            <a:avLst/>
          </a:prstGeom>
          <a:noFill/>
          <a:ln>
            <a:noFill/>
          </a:ln>
        </p:spPr>
      </p:pic>
      <p:pic>
        <p:nvPicPr>
          <p:cNvPr id="219" name="Google Shape;219;p10"/>
          <p:cNvPicPr preferRelativeResize="0"/>
          <p:nvPr/>
        </p:nvPicPr>
        <p:blipFill rotWithShape="1">
          <a:blip r:embed="rId8">
            <a:alphaModFix/>
          </a:blip>
          <a:srcRect l="3088" t="3316" r="2733" b="29140"/>
          <a:stretch/>
        </p:blipFill>
        <p:spPr>
          <a:xfrm>
            <a:off x="4900903" y="1552448"/>
            <a:ext cx="2514239" cy="2102069"/>
          </a:xfrm>
          <a:prstGeom prst="rect">
            <a:avLst/>
          </a:prstGeom>
          <a:noFill/>
          <a:ln>
            <a:noFill/>
          </a:ln>
        </p:spPr>
      </p:pic>
      <p:pic>
        <p:nvPicPr>
          <p:cNvPr id="220" name="Google Shape;220;p10"/>
          <p:cNvPicPr preferRelativeResize="0"/>
          <p:nvPr/>
        </p:nvPicPr>
        <p:blipFill rotWithShape="1">
          <a:blip r:embed="rId9">
            <a:alphaModFix/>
          </a:blip>
          <a:srcRect l="1811" t="4581" r="1810" b="1651"/>
          <a:stretch/>
        </p:blipFill>
        <p:spPr>
          <a:xfrm>
            <a:off x="5113040" y="3880953"/>
            <a:ext cx="2519362" cy="1752600"/>
          </a:xfrm>
          <a:prstGeom prst="rect">
            <a:avLst/>
          </a:prstGeom>
          <a:noFill/>
          <a:ln>
            <a:noFill/>
          </a:ln>
        </p:spPr>
      </p:pic>
      <p:pic>
        <p:nvPicPr>
          <p:cNvPr id="221" name="Google Shape;221;p10"/>
          <p:cNvPicPr preferRelativeResize="0"/>
          <p:nvPr/>
        </p:nvPicPr>
        <p:blipFill rotWithShape="1">
          <a:blip r:embed="rId10">
            <a:alphaModFix/>
          </a:blip>
          <a:srcRect l="3649" t="7496" r="2323" b="2182"/>
          <a:stretch/>
        </p:blipFill>
        <p:spPr>
          <a:xfrm>
            <a:off x="6610629" y="4335407"/>
            <a:ext cx="2519362" cy="2412910"/>
          </a:xfrm>
          <a:prstGeom prst="rect">
            <a:avLst/>
          </a:prstGeom>
          <a:noFill/>
          <a:ln>
            <a:noFill/>
          </a:ln>
        </p:spPr>
      </p:pic>
      <p:sp>
        <p:nvSpPr>
          <p:cNvPr id="222" name="Google Shape;222;p10"/>
          <p:cNvSpPr/>
          <p:nvPr/>
        </p:nvSpPr>
        <p:spPr>
          <a:xfrm>
            <a:off x="4167920" y="1460482"/>
            <a:ext cx="732982" cy="609600"/>
          </a:xfrm>
          <a:prstGeom prst="rightArrow">
            <a:avLst>
              <a:gd name="adj1" fmla="val 50000"/>
              <a:gd name="adj2" fmla="val 50000"/>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p10"/>
          <p:cNvSpPr/>
          <p:nvPr/>
        </p:nvSpPr>
        <p:spPr>
          <a:xfrm rot="5400000">
            <a:off x="7001829" y="3522716"/>
            <a:ext cx="732982" cy="609600"/>
          </a:xfrm>
          <a:prstGeom prst="rightArrow">
            <a:avLst>
              <a:gd name="adj1" fmla="val 50000"/>
              <a:gd name="adj2" fmla="val 50000"/>
            </a:avLst>
          </a:prstGeom>
          <a:solidFill>
            <a:srgbClr val="FF99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p10"/>
          <p:cNvSpPr/>
          <p:nvPr/>
        </p:nvSpPr>
        <p:spPr>
          <a:xfrm rot="10800000">
            <a:off x="4173154" y="4757253"/>
            <a:ext cx="732982" cy="609600"/>
          </a:xfrm>
          <a:prstGeom prst="rightArrow">
            <a:avLst>
              <a:gd name="adj1" fmla="val 50000"/>
              <a:gd name="adj2" fmla="val 50000"/>
            </a:avLst>
          </a:prstGeom>
          <a:solidFill>
            <a:srgbClr val="00B05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5" name="Google Shape;225;p10"/>
          <p:cNvPicPr preferRelativeResize="0"/>
          <p:nvPr/>
        </p:nvPicPr>
        <p:blipFill rotWithShape="1">
          <a:blip r:embed="rId11">
            <a:alphaModFix/>
          </a:blip>
          <a:srcRect t="3333" b="12549"/>
          <a:stretch/>
        </p:blipFill>
        <p:spPr>
          <a:xfrm>
            <a:off x="904166" y="3840963"/>
            <a:ext cx="1427345" cy="2534688"/>
          </a:xfrm>
          <a:prstGeom prst="rect">
            <a:avLst/>
          </a:prstGeom>
          <a:noFill/>
          <a:ln>
            <a:noFill/>
          </a:ln>
          <a:effectLst>
            <a:outerShdw blurRad="292100" dist="139700" dir="2700000" algn="tl" rotWithShape="0">
              <a:srgbClr val="333333">
                <a:alpha val="64705"/>
              </a:srgbClr>
            </a:outerShdw>
          </a:effectLst>
        </p:spPr>
      </p:pic>
      <p:pic>
        <p:nvPicPr>
          <p:cNvPr id="226" name="Google Shape;226;p10"/>
          <p:cNvPicPr preferRelativeResize="0"/>
          <p:nvPr/>
        </p:nvPicPr>
        <p:blipFill rotWithShape="1">
          <a:blip r:embed="rId12">
            <a:alphaModFix/>
          </a:blip>
          <a:srcRect t="4445" b="18830"/>
          <a:stretch/>
        </p:blipFill>
        <p:spPr>
          <a:xfrm>
            <a:off x="2019026" y="4051282"/>
            <a:ext cx="1550415" cy="2511326"/>
          </a:xfrm>
          <a:prstGeom prst="rect">
            <a:avLst/>
          </a:prstGeom>
          <a:noFill/>
          <a:ln>
            <a:noFill/>
          </a:ln>
          <a:effectLst>
            <a:outerShdw blurRad="292100" dist="139700" dir="2700000" algn="tl" rotWithShape="0">
              <a:srgbClr val="333333">
                <a:alpha val="64705"/>
              </a:srgbClr>
            </a:outerShdw>
          </a:effectLst>
        </p:spPr>
      </p:pic>
      <p:sp>
        <p:nvSpPr>
          <p:cNvPr id="227" name="Google Shape;227;p10"/>
          <p:cNvSpPr txBox="1"/>
          <p:nvPr/>
        </p:nvSpPr>
        <p:spPr>
          <a:xfrm>
            <a:off x="739036" y="1300641"/>
            <a:ext cx="260840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rgbClr val="FF0000"/>
                </a:solidFill>
                <a:latin typeface="Calibri"/>
                <a:ea typeface="Calibri"/>
                <a:cs typeface="Calibri"/>
                <a:sym typeface="Calibri"/>
              </a:rPr>
              <a:t>Planning</a:t>
            </a:r>
            <a:endParaRPr sz="5400">
              <a:solidFill>
                <a:srgbClr val="FF0000"/>
              </a:solidFill>
              <a:latin typeface="Calibri"/>
              <a:ea typeface="Calibri"/>
              <a:cs typeface="Calibri"/>
              <a:sym typeface="Calibri"/>
            </a:endParaRPr>
          </a:p>
        </p:txBody>
      </p:sp>
      <p:sp>
        <p:nvSpPr>
          <p:cNvPr id="228" name="Google Shape;228;p10"/>
          <p:cNvSpPr txBox="1"/>
          <p:nvPr/>
        </p:nvSpPr>
        <p:spPr>
          <a:xfrm>
            <a:off x="6276676" y="4648461"/>
            <a:ext cx="207460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accent2"/>
                </a:solidFill>
                <a:latin typeface="Calibri"/>
                <a:ea typeface="Calibri"/>
                <a:cs typeface="Calibri"/>
                <a:sym typeface="Calibri"/>
              </a:rPr>
              <a:t>Design</a:t>
            </a:r>
            <a:endParaRPr sz="5400">
              <a:solidFill>
                <a:schemeClr val="accent2"/>
              </a:solidFill>
              <a:latin typeface="Calibri"/>
              <a:ea typeface="Calibri"/>
              <a:cs typeface="Calibri"/>
              <a:sym typeface="Calibri"/>
            </a:endParaRPr>
          </a:p>
        </p:txBody>
      </p:sp>
      <p:sp>
        <p:nvSpPr>
          <p:cNvPr id="229" name="Google Shape;229;p10"/>
          <p:cNvSpPr txBox="1"/>
          <p:nvPr/>
        </p:nvSpPr>
        <p:spPr>
          <a:xfrm>
            <a:off x="195561" y="4601644"/>
            <a:ext cx="169245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Implementation</a:t>
            </a:r>
            <a:endParaRPr sz="1800">
              <a:solidFill>
                <a:srgbClr val="00B050"/>
              </a:solidFill>
              <a:latin typeface="Calibri"/>
              <a:ea typeface="Calibri"/>
              <a:cs typeface="Calibri"/>
              <a:sym typeface="Calibri"/>
            </a:endParaRPr>
          </a:p>
        </p:txBody>
      </p:sp>
      <p:pic>
        <p:nvPicPr>
          <p:cNvPr id="230" name="Google Shape;230;p10"/>
          <p:cNvPicPr preferRelativeResize="0"/>
          <p:nvPr/>
        </p:nvPicPr>
        <p:blipFill rotWithShape="1">
          <a:blip r:embed="rId13">
            <a:alphaModFix/>
          </a:blip>
          <a:srcRect t="3333" b="12549"/>
          <a:stretch/>
        </p:blipFill>
        <p:spPr>
          <a:xfrm>
            <a:off x="4882974" y="597980"/>
            <a:ext cx="1427345" cy="2534688"/>
          </a:xfrm>
          <a:prstGeom prst="rect">
            <a:avLst/>
          </a:prstGeom>
          <a:noFill/>
          <a:ln>
            <a:noFill/>
          </a:ln>
          <a:effectLst>
            <a:outerShdw blurRad="292100" dist="139700" dir="2700000" algn="tl" rotWithShape="0">
              <a:srgbClr val="333333">
                <a:alpha val="64705"/>
              </a:srgbClr>
            </a:outerShdw>
          </a:effectLst>
        </p:spPr>
      </p:pic>
      <p:pic>
        <p:nvPicPr>
          <p:cNvPr id="231" name="Google Shape;231;p10"/>
          <p:cNvPicPr preferRelativeResize="0"/>
          <p:nvPr/>
        </p:nvPicPr>
        <p:blipFill rotWithShape="1">
          <a:blip r:embed="rId14">
            <a:alphaModFix/>
          </a:blip>
          <a:srcRect t="4445" b="18830"/>
          <a:stretch/>
        </p:blipFill>
        <p:spPr>
          <a:xfrm>
            <a:off x="5997834" y="808299"/>
            <a:ext cx="1550415" cy="2511326"/>
          </a:xfrm>
          <a:prstGeom prst="rect">
            <a:avLst/>
          </a:prstGeom>
          <a:noFill/>
          <a:ln>
            <a:noFill/>
          </a:ln>
          <a:effectLst>
            <a:outerShdw blurRad="292100" dist="139700" dir="2700000" algn="tl" rotWithShape="0">
              <a:srgbClr val="333333">
                <a:alpha val="64705"/>
              </a:srgbClr>
            </a:outerShdw>
          </a:effectLst>
        </p:spPr>
      </p:pic>
      <p:sp>
        <p:nvSpPr>
          <p:cNvPr id="232" name="Google Shape;232;p10"/>
          <p:cNvSpPr txBox="1"/>
          <p:nvPr/>
        </p:nvSpPr>
        <p:spPr>
          <a:xfrm>
            <a:off x="6089923" y="1289167"/>
            <a:ext cx="244810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accent2"/>
                </a:solidFill>
                <a:latin typeface="Calibri"/>
                <a:ea typeface="Calibri"/>
                <a:cs typeface="Calibri"/>
                <a:sym typeface="Calibri"/>
              </a:rPr>
              <a:t>Analysis</a:t>
            </a:r>
            <a:endParaRPr sz="5400">
              <a:solidFill>
                <a:schemeClr val="accent2"/>
              </a:solidFill>
              <a:latin typeface="Calibri"/>
              <a:ea typeface="Calibri"/>
              <a:cs typeface="Calibri"/>
              <a:sym typeface="Calibri"/>
            </a:endParaRPr>
          </a:p>
        </p:txBody>
      </p:sp>
      <p:sp>
        <p:nvSpPr>
          <p:cNvPr id="233" name="Google Shape;233;p10"/>
          <p:cNvSpPr txBox="1"/>
          <p:nvPr/>
        </p:nvSpPr>
        <p:spPr>
          <a:xfrm>
            <a:off x="5066598" y="904240"/>
            <a:ext cx="204665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Prototype</a:t>
            </a:r>
            <a:endParaRPr sz="3600">
              <a:solidFill>
                <a:schemeClr val="dk1"/>
              </a:solidFill>
              <a:latin typeface="Calibri"/>
              <a:ea typeface="Calibri"/>
              <a:cs typeface="Calibri"/>
              <a:sym typeface="Calibri"/>
            </a:endParaRPr>
          </a:p>
        </p:txBody>
      </p:sp>
      <p:sp>
        <p:nvSpPr>
          <p:cNvPr id="234" name="Google Shape;234;p10"/>
          <p:cNvSpPr txBox="1"/>
          <p:nvPr/>
        </p:nvSpPr>
        <p:spPr>
          <a:xfrm>
            <a:off x="9552895" y="5370463"/>
            <a:ext cx="2685057"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Calibri"/>
                <a:ea typeface="Calibri"/>
                <a:cs typeface="Calibri"/>
                <a:sym typeface="Calibri"/>
              </a:rPr>
              <a:t>Sumber</a:t>
            </a:r>
            <a:r>
              <a:rPr lang="en-US" sz="1400">
                <a:solidFill>
                  <a:schemeClr val="dk1"/>
                </a:solidFill>
                <a:latin typeface="Calibri"/>
                <a:ea typeface="Calibri"/>
                <a:cs typeface="Calibri"/>
                <a:sym typeface="Calibri"/>
              </a:rPr>
              <a:t>: Unified Modelling Language, </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Romi Satrio Wahono</a:t>
            </a:r>
            <a:br>
              <a:rPr lang="en-US" sz="1400">
                <a:solidFill>
                  <a:schemeClr val="dk1"/>
                </a:solidFill>
                <a:latin typeface="Calibri"/>
                <a:ea typeface="Calibri"/>
                <a:cs typeface="Calibri"/>
                <a:sym typeface="Calibri"/>
              </a:rPr>
            </a:br>
            <a:r>
              <a:rPr lang="en-US" sz="1400" i="1">
                <a:solidFill>
                  <a:srgbClr val="A5A5A5"/>
                </a:solidFill>
                <a:latin typeface="Calibri"/>
                <a:ea typeface="Calibri"/>
                <a:cs typeface="Calibri"/>
                <a:sym typeface="Calibri"/>
              </a:rPr>
              <a:t>http://romisatriawahono.net</a:t>
            </a:r>
            <a:endParaRPr sz="14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10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fade">
                                      <p:cBhvr>
                                        <p:cTn id="12" dur="1000"/>
                                        <p:tgtEl>
                                          <p:spTgt spid="2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6"/>
                                        </p:tgtEl>
                                        <p:attrNameLst>
                                          <p:attrName>style.visibility</p:attrName>
                                        </p:attrNameLst>
                                      </p:cBhvr>
                                      <p:to>
                                        <p:strVal val="visible"/>
                                      </p:to>
                                    </p:set>
                                    <p:animEffect transition="in" filter="fade">
                                      <p:cBhvr>
                                        <p:cTn id="17" dur="1000"/>
                                        <p:tgtEl>
                                          <p:spTgt spid="21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27"/>
                                        </p:tgtEl>
                                        <p:attrNameLst>
                                          <p:attrName>style.visibility</p:attrName>
                                        </p:attrNameLst>
                                      </p:cBhvr>
                                      <p:to>
                                        <p:strVal val="visible"/>
                                      </p:to>
                                    </p:set>
                                    <p:anim calcmode="lin" valueType="num">
                                      <p:cBhvr additive="base">
                                        <p:cTn id="22" dur="500"/>
                                        <p:tgtEl>
                                          <p:spTgt spid="22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2"/>
                                        </p:tgtEl>
                                        <p:attrNameLst>
                                          <p:attrName>style.visibility</p:attrName>
                                        </p:attrNameLst>
                                      </p:cBhvr>
                                      <p:to>
                                        <p:strVal val="visible"/>
                                      </p:to>
                                    </p:set>
                                    <p:animEffect transition="in" filter="fade">
                                      <p:cBhvr>
                                        <p:cTn id="27" dur="1000"/>
                                        <p:tgtEl>
                                          <p:spTgt spid="2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0"/>
                                        </p:tgtEl>
                                        <p:attrNameLst>
                                          <p:attrName>style.visibility</p:attrName>
                                        </p:attrNameLst>
                                      </p:cBhvr>
                                      <p:to>
                                        <p:strVal val="visible"/>
                                      </p:to>
                                    </p:set>
                                    <p:animEffect transition="in" filter="fade">
                                      <p:cBhvr>
                                        <p:cTn id="32" dur="1000"/>
                                        <p:tgtEl>
                                          <p:spTgt spid="2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1"/>
                                        </p:tgtEl>
                                        <p:attrNameLst>
                                          <p:attrName>style.visibility</p:attrName>
                                        </p:attrNameLst>
                                      </p:cBhvr>
                                      <p:to>
                                        <p:strVal val="visible"/>
                                      </p:to>
                                    </p:set>
                                    <p:animEffect transition="in" filter="fade">
                                      <p:cBhvr>
                                        <p:cTn id="37" dur="1000"/>
                                        <p:tgtEl>
                                          <p:spTgt spid="231"/>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33"/>
                                        </p:tgtEl>
                                        <p:attrNameLst>
                                          <p:attrName>style.visibility</p:attrName>
                                        </p:attrNameLst>
                                      </p:cBhvr>
                                      <p:to>
                                        <p:strVal val="visible"/>
                                      </p:to>
                                    </p:set>
                                    <p:anim calcmode="lin" valueType="num">
                                      <p:cBhvr additive="base">
                                        <p:cTn id="42" dur="500"/>
                                        <p:tgtEl>
                                          <p:spTgt spid="23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7"/>
                                        </p:tgtEl>
                                        <p:attrNameLst>
                                          <p:attrName>style.visibility</p:attrName>
                                        </p:attrNameLst>
                                      </p:cBhvr>
                                      <p:to>
                                        <p:strVal val="visible"/>
                                      </p:to>
                                    </p:set>
                                    <p:animEffect transition="in" filter="fade">
                                      <p:cBhvr>
                                        <p:cTn id="47" dur="1000"/>
                                        <p:tgtEl>
                                          <p:spTgt spid="2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8"/>
                                        </p:tgtEl>
                                        <p:attrNameLst>
                                          <p:attrName>style.visibility</p:attrName>
                                        </p:attrNameLst>
                                      </p:cBhvr>
                                      <p:to>
                                        <p:strVal val="visible"/>
                                      </p:to>
                                    </p:set>
                                    <p:animEffect transition="in" filter="fade">
                                      <p:cBhvr>
                                        <p:cTn id="52" dur="1000"/>
                                        <p:tgtEl>
                                          <p:spTgt spid="2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9"/>
                                        </p:tgtEl>
                                        <p:attrNameLst>
                                          <p:attrName>style.visibility</p:attrName>
                                        </p:attrNameLst>
                                      </p:cBhvr>
                                      <p:to>
                                        <p:strVal val="visible"/>
                                      </p:to>
                                    </p:set>
                                    <p:animEffect transition="in" filter="fade">
                                      <p:cBhvr>
                                        <p:cTn id="57" dur="1000"/>
                                        <p:tgtEl>
                                          <p:spTgt spid="219"/>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232"/>
                                        </p:tgtEl>
                                        <p:attrNameLst>
                                          <p:attrName>style.visibility</p:attrName>
                                        </p:attrNameLst>
                                      </p:cBhvr>
                                      <p:to>
                                        <p:strVal val="visible"/>
                                      </p:to>
                                    </p:set>
                                    <p:anim calcmode="lin" valueType="num">
                                      <p:cBhvr additive="base">
                                        <p:cTn id="62" dur="500"/>
                                        <p:tgtEl>
                                          <p:spTgt spid="232"/>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3"/>
                                        </p:tgtEl>
                                        <p:attrNameLst>
                                          <p:attrName>style.visibility</p:attrName>
                                        </p:attrNameLst>
                                      </p:cBhvr>
                                      <p:to>
                                        <p:strVal val="visible"/>
                                      </p:to>
                                    </p:set>
                                    <p:animEffect transition="in" filter="fade">
                                      <p:cBhvr>
                                        <p:cTn id="67" dur="1000"/>
                                        <p:tgtEl>
                                          <p:spTgt spid="2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20"/>
                                        </p:tgtEl>
                                        <p:attrNameLst>
                                          <p:attrName>style.visibility</p:attrName>
                                        </p:attrNameLst>
                                      </p:cBhvr>
                                      <p:to>
                                        <p:strVal val="visible"/>
                                      </p:to>
                                    </p:set>
                                    <p:animEffect transition="in" filter="fade">
                                      <p:cBhvr>
                                        <p:cTn id="72" dur="1000"/>
                                        <p:tgtEl>
                                          <p:spTgt spid="22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1"/>
                                        </p:tgtEl>
                                        <p:attrNameLst>
                                          <p:attrName>style.visibility</p:attrName>
                                        </p:attrNameLst>
                                      </p:cBhvr>
                                      <p:to>
                                        <p:strVal val="visible"/>
                                      </p:to>
                                    </p:set>
                                    <p:animEffect transition="in" filter="fade">
                                      <p:cBhvr>
                                        <p:cTn id="77" dur="1000"/>
                                        <p:tgtEl>
                                          <p:spTgt spid="221"/>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228"/>
                                        </p:tgtEl>
                                        <p:attrNameLst>
                                          <p:attrName>style.visibility</p:attrName>
                                        </p:attrNameLst>
                                      </p:cBhvr>
                                      <p:to>
                                        <p:strVal val="visible"/>
                                      </p:to>
                                    </p:set>
                                    <p:anim calcmode="lin" valueType="num">
                                      <p:cBhvr additive="base">
                                        <p:cTn id="82" dur="500"/>
                                        <p:tgtEl>
                                          <p:spTgt spid="228"/>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24"/>
                                        </p:tgtEl>
                                        <p:attrNameLst>
                                          <p:attrName>style.visibility</p:attrName>
                                        </p:attrNameLst>
                                      </p:cBhvr>
                                      <p:to>
                                        <p:strVal val="visible"/>
                                      </p:to>
                                    </p:set>
                                    <p:animEffect transition="in" filter="fade">
                                      <p:cBhvr>
                                        <p:cTn id="87" dur="1000"/>
                                        <p:tgtEl>
                                          <p:spTgt spid="22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25"/>
                                        </p:tgtEl>
                                        <p:attrNameLst>
                                          <p:attrName>style.visibility</p:attrName>
                                        </p:attrNameLst>
                                      </p:cBhvr>
                                      <p:to>
                                        <p:strVal val="visible"/>
                                      </p:to>
                                    </p:set>
                                    <p:animEffect transition="in" filter="fade">
                                      <p:cBhvr>
                                        <p:cTn id="92" dur="1000"/>
                                        <p:tgtEl>
                                          <p:spTgt spid="22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26"/>
                                        </p:tgtEl>
                                        <p:attrNameLst>
                                          <p:attrName>style.visibility</p:attrName>
                                        </p:attrNameLst>
                                      </p:cBhvr>
                                      <p:to>
                                        <p:strVal val="visible"/>
                                      </p:to>
                                    </p:set>
                                    <p:animEffect transition="in" filter="fade">
                                      <p:cBhvr>
                                        <p:cTn id="97" dur="1000"/>
                                        <p:tgtEl>
                                          <p:spTgt spid="226"/>
                                        </p:tgtEl>
                                      </p:cBhvr>
                                    </p:animEffec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229"/>
                                        </p:tgtEl>
                                        <p:attrNameLst>
                                          <p:attrName>style.visibility</p:attrName>
                                        </p:attrNameLst>
                                      </p:cBhvr>
                                      <p:to>
                                        <p:strVal val="visible"/>
                                      </p:to>
                                    </p:set>
                                    <p:anim calcmode="lin" valueType="num">
                                      <p:cBhvr additive="base">
                                        <p:cTn id="102" dur="500"/>
                                        <p:tgtEl>
                                          <p:spTgt spid="2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1"/>
          <p:cNvSpPr txBox="1">
            <a:spLocks noGrp="1"/>
          </p:cNvSpPr>
          <p:nvPr>
            <p:ph type="title"/>
          </p:nvPr>
        </p:nvSpPr>
        <p:spPr>
          <a:xfrm>
            <a:off x="-527721" y="333791"/>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240" name="Google Shape;240;p11"/>
          <p:cNvSpPr txBox="1">
            <a:spLocks noGrp="1"/>
          </p:cNvSpPr>
          <p:nvPr>
            <p:ph type="sldNum" idx="12"/>
          </p:nvPr>
        </p:nvSpPr>
        <p:spPr>
          <a:xfrm>
            <a:off x="2177379" y="6521866"/>
            <a:ext cx="2057400" cy="304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11</a:t>
            </a:fld>
            <a:endParaRPr sz="1200">
              <a:solidFill>
                <a:srgbClr val="888888"/>
              </a:solidFill>
              <a:latin typeface="Calibri"/>
              <a:ea typeface="Calibri"/>
              <a:cs typeface="Calibri"/>
              <a:sym typeface="Calibri"/>
            </a:endParaRPr>
          </a:p>
        </p:txBody>
      </p:sp>
      <p:pic>
        <p:nvPicPr>
          <p:cNvPr id="241" name="Google Shape;241;p11"/>
          <p:cNvPicPr preferRelativeResize="0"/>
          <p:nvPr/>
        </p:nvPicPr>
        <p:blipFill rotWithShape="1">
          <a:blip r:embed="rId3">
            <a:alphaModFix/>
          </a:blip>
          <a:srcRect l="12500" r="13333"/>
          <a:stretch/>
        </p:blipFill>
        <p:spPr>
          <a:xfrm>
            <a:off x="268627" y="94171"/>
            <a:ext cx="3189958" cy="2419350"/>
          </a:xfrm>
          <a:prstGeom prst="rect">
            <a:avLst/>
          </a:prstGeom>
          <a:noFill/>
          <a:ln>
            <a:noFill/>
          </a:ln>
          <a:effectLst>
            <a:outerShdw blurRad="292100" dist="139700" dir="2700000" algn="tl" rotWithShape="0">
              <a:srgbClr val="333333">
                <a:alpha val="64705"/>
              </a:srgbClr>
            </a:outerShdw>
          </a:effectLst>
        </p:spPr>
      </p:pic>
      <p:pic>
        <p:nvPicPr>
          <p:cNvPr id="242" name="Google Shape;242;p11"/>
          <p:cNvPicPr preferRelativeResize="0"/>
          <p:nvPr/>
        </p:nvPicPr>
        <p:blipFill rotWithShape="1">
          <a:blip r:embed="rId4">
            <a:alphaModFix/>
          </a:blip>
          <a:srcRect l="12500" r="13333"/>
          <a:stretch/>
        </p:blipFill>
        <p:spPr>
          <a:xfrm>
            <a:off x="996280" y="495341"/>
            <a:ext cx="3089487" cy="2343150"/>
          </a:xfrm>
          <a:prstGeom prst="rect">
            <a:avLst/>
          </a:prstGeom>
          <a:noFill/>
          <a:ln>
            <a:noFill/>
          </a:ln>
          <a:effectLst>
            <a:outerShdw blurRad="292100" dist="139700" dir="2700000" algn="tl" rotWithShape="0">
              <a:srgbClr val="333333">
                <a:alpha val="64705"/>
              </a:srgbClr>
            </a:outerShdw>
          </a:effectLst>
        </p:spPr>
      </p:pic>
      <p:pic>
        <p:nvPicPr>
          <p:cNvPr id="243" name="Google Shape;243;p11"/>
          <p:cNvPicPr preferRelativeResize="0"/>
          <p:nvPr/>
        </p:nvPicPr>
        <p:blipFill rotWithShape="1">
          <a:blip r:embed="rId5">
            <a:alphaModFix/>
          </a:blip>
          <a:srcRect l="12500" r="12500"/>
          <a:stretch/>
        </p:blipFill>
        <p:spPr>
          <a:xfrm>
            <a:off x="418813" y="1262384"/>
            <a:ext cx="3022600" cy="2266950"/>
          </a:xfrm>
          <a:prstGeom prst="rect">
            <a:avLst/>
          </a:prstGeom>
          <a:noFill/>
          <a:ln>
            <a:noFill/>
          </a:ln>
          <a:effectLst>
            <a:outerShdw blurRad="292100" dist="139700" dir="2700000" algn="tl" rotWithShape="0">
              <a:srgbClr val="333333">
                <a:alpha val="64705"/>
              </a:srgbClr>
            </a:outerShdw>
          </a:effectLst>
        </p:spPr>
      </p:pic>
      <p:pic>
        <p:nvPicPr>
          <p:cNvPr id="244" name="Google Shape;244;p11"/>
          <p:cNvPicPr preferRelativeResize="0"/>
          <p:nvPr/>
        </p:nvPicPr>
        <p:blipFill rotWithShape="1">
          <a:blip r:embed="rId6">
            <a:alphaModFix/>
          </a:blip>
          <a:srcRect l="2626" t="5011" r="1535" b="2593"/>
          <a:stretch/>
        </p:blipFill>
        <p:spPr>
          <a:xfrm>
            <a:off x="5467315" y="58950"/>
            <a:ext cx="2922722" cy="2362200"/>
          </a:xfrm>
          <a:prstGeom prst="rect">
            <a:avLst/>
          </a:prstGeom>
          <a:noFill/>
          <a:ln>
            <a:noFill/>
          </a:ln>
        </p:spPr>
      </p:pic>
      <p:pic>
        <p:nvPicPr>
          <p:cNvPr id="245" name="Google Shape;245;p11"/>
          <p:cNvPicPr preferRelativeResize="0"/>
          <p:nvPr/>
        </p:nvPicPr>
        <p:blipFill rotWithShape="1">
          <a:blip r:embed="rId7">
            <a:alphaModFix/>
          </a:blip>
          <a:srcRect l="1513" t="5487" r="1512" b="8412"/>
          <a:stretch/>
        </p:blipFill>
        <p:spPr>
          <a:xfrm>
            <a:off x="6387410" y="693682"/>
            <a:ext cx="2847540" cy="2086336"/>
          </a:xfrm>
          <a:prstGeom prst="rect">
            <a:avLst/>
          </a:prstGeom>
          <a:noFill/>
          <a:ln>
            <a:noFill/>
          </a:ln>
        </p:spPr>
      </p:pic>
      <p:pic>
        <p:nvPicPr>
          <p:cNvPr id="246" name="Google Shape;246;p11"/>
          <p:cNvPicPr preferRelativeResize="0"/>
          <p:nvPr/>
        </p:nvPicPr>
        <p:blipFill rotWithShape="1">
          <a:blip r:embed="rId8">
            <a:alphaModFix/>
          </a:blip>
          <a:srcRect l="3088" t="3316" r="2733" b="29140"/>
          <a:stretch/>
        </p:blipFill>
        <p:spPr>
          <a:xfrm>
            <a:off x="5005862" y="1584632"/>
            <a:ext cx="2514239" cy="2102069"/>
          </a:xfrm>
          <a:prstGeom prst="rect">
            <a:avLst/>
          </a:prstGeom>
          <a:noFill/>
          <a:ln>
            <a:noFill/>
          </a:ln>
        </p:spPr>
      </p:pic>
      <p:pic>
        <p:nvPicPr>
          <p:cNvPr id="247" name="Google Shape;247;p11"/>
          <p:cNvPicPr preferRelativeResize="0"/>
          <p:nvPr/>
        </p:nvPicPr>
        <p:blipFill rotWithShape="1">
          <a:blip r:embed="rId9">
            <a:alphaModFix/>
          </a:blip>
          <a:srcRect l="1811" t="4581" r="1810" b="1651"/>
          <a:stretch/>
        </p:blipFill>
        <p:spPr>
          <a:xfrm>
            <a:off x="5217999" y="3913137"/>
            <a:ext cx="2519362" cy="1752600"/>
          </a:xfrm>
          <a:prstGeom prst="rect">
            <a:avLst/>
          </a:prstGeom>
          <a:noFill/>
          <a:ln>
            <a:noFill/>
          </a:ln>
        </p:spPr>
      </p:pic>
      <p:pic>
        <p:nvPicPr>
          <p:cNvPr id="248" name="Google Shape;248;p11"/>
          <p:cNvPicPr preferRelativeResize="0"/>
          <p:nvPr/>
        </p:nvPicPr>
        <p:blipFill rotWithShape="1">
          <a:blip r:embed="rId10">
            <a:alphaModFix/>
          </a:blip>
          <a:srcRect l="3649" t="7496" r="2323" b="2182"/>
          <a:stretch/>
        </p:blipFill>
        <p:spPr>
          <a:xfrm>
            <a:off x="6715588" y="4367591"/>
            <a:ext cx="2519362" cy="2412910"/>
          </a:xfrm>
          <a:prstGeom prst="rect">
            <a:avLst/>
          </a:prstGeom>
          <a:noFill/>
          <a:ln>
            <a:noFill/>
          </a:ln>
        </p:spPr>
      </p:pic>
      <p:sp>
        <p:nvSpPr>
          <p:cNvPr id="249" name="Google Shape;249;p11"/>
          <p:cNvSpPr/>
          <p:nvPr/>
        </p:nvSpPr>
        <p:spPr>
          <a:xfrm>
            <a:off x="4272879" y="1492666"/>
            <a:ext cx="732982" cy="609600"/>
          </a:xfrm>
          <a:prstGeom prst="rightArrow">
            <a:avLst>
              <a:gd name="adj1" fmla="val 50000"/>
              <a:gd name="adj2" fmla="val 50000"/>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 name="Google Shape;250;p11"/>
          <p:cNvSpPr/>
          <p:nvPr/>
        </p:nvSpPr>
        <p:spPr>
          <a:xfrm rot="5400000">
            <a:off x="7106788" y="3554900"/>
            <a:ext cx="732982" cy="609600"/>
          </a:xfrm>
          <a:prstGeom prst="rightArrow">
            <a:avLst>
              <a:gd name="adj1" fmla="val 50000"/>
              <a:gd name="adj2" fmla="val 50000"/>
            </a:avLst>
          </a:prstGeom>
          <a:solidFill>
            <a:srgbClr val="FF99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11"/>
          <p:cNvSpPr/>
          <p:nvPr/>
        </p:nvSpPr>
        <p:spPr>
          <a:xfrm rot="10800000">
            <a:off x="4278113" y="4789437"/>
            <a:ext cx="732982" cy="609600"/>
          </a:xfrm>
          <a:prstGeom prst="rightArrow">
            <a:avLst>
              <a:gd name="adj1" fmla="val 50000"/>
              <a:gd name="adj2" fmla="val 50000"/>
            </a:avLst>
          </a:prstGeom>
          <a:solidFill>
            <a:srgbClr val="00B05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52" name="Google Shape;252;p11"/>
          <p:cNvPicPr preferRelativeResize="0"/>
          <p:nvPr/>
        </p:nvPicPr>
        <p:blipFill rotWithShape="1">
          <a:blip r:embed="rId11">
            <a:alphaModFix/>
          </a:blip>
          <a:srcRect t="3333" b="12549"/>
          <a:stretch/>
        </p:blipFill>
        <p:spPr>
          <a:xfrm>
            <a:off x="1009125" y="3873147"/>
            <a:ext cx="1427345" cy="2534688"/>
          </a:xfrm>
          <a:prstGeom prst="rect">
            <a:avLst/>
          </a:prstGeom>
          <a:noFill/>
          <a:ln>
            <a:noFill/>
          </a:ln>
          <a:effectLst>
            <a:outerShdw blurRad="292100" dist="139700" dir="2700000" algn="tl" rotWithShape="0">
              <a:srgbClr val="333333">
                <a:alpha val="64705"/>
              </a:srgbClr>
            </a:outerShdw>
          </a:effectLst>
        </p:spPr>
      </p:pic>
      <p:sp>
        <p:nvSpPr>
          <p:cNvPr id="253" name="Google Shape;253;p11"/>
          <p:cNvSpPr txBox="1"/>
          <p:nvPr/>
        </p:nvSpPr>
        <p:spPr>
          <a:xfrm>
            <a:off x="843995" y="1332825"/>
            <a:ext cx="260840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rgbClr val="FF0000"/>
                </a:solidFill>
                <a:latin typeface="Calibri"/>
                <a:ea typeface="Calibri"/>
                <a:cs typeface="Calibri"/>
                <a:sym typeface="Calibri"/>
              </a:rPr>
              <a:t>Planning</a:t>
            </a:r>
            <a:endParaRPr sz="5400">
              <a:solidFill>
                <a:srgbClr val="FF0000"/>
              </a:solidFill>
              <a:latin typeface="Calibri"/>
              <a:ea typeface="Calibri"/>
              <a:cs typeface="Calibri"/>
              <a:sym typeface="Calibri"/>
            </a:endParaRPr>
          </a:p>
        </p:txBody>
      </p:sp>
      <p:sp>
        <p:nvSpPr>
          <p:cNvPr id="254" name="Google Shape;254;p11"/>
          <p:cNvSpPr txBox="1"/>
          <p:nvPr/>
        </p:nvSpPr>
        <p:spPr>
          <a:xfrm>
            <a:off x="6194882" y="1321351"/>
            <a:ext cx="244810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accent2"/>
                </a:solidFill>
                <a:latin typeface="Calibri"/>
                <a:ea typeface="Calibri"/>
                <a:cs typeface="Calibri"/>
                <a:sym typeface="Calibri"/>
              </a:rPr>
              <a:t>Analysis</a:t>
            </a:r>
            <a:endParaRPr sz="5400">
              <a:solidFill>
                <a:schemeClr val="accent2"/>
              </a:solidFill>
              <a:latin typeface="Calibri"/>
              <a:ea typeface="Calibri"/>
              <a:cs typeface="Calibri"/>
              <a:sym typeface="Calibri"/>
            </a:endParaRPr>
          </a:p>
        </p:txBody>
      </p:sp>
      <p:sp>
        <p:nvSpPr>
          <p:cNvPr id="255" name="Google Shape;255;p11"/>
          <p:cNvSpPr txBox="1"/>
          <p:nvPr/>
        </p:nvSpPr>
        <p:spPr>
          <a:xfrm>
            <a:off x="6381635" y="4680645"/>
            <a:ext cx="207460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accent2"/>
                </a:solidFill>
                <a:latin typeface="Calibri"/>
                <a:ea typeface="Calibri"/>
                <a:cs typeface="Calibri"/>
                <a:sym typeface="Calibri"/>
              </a:rPr>
              <a:t>Design</a:t>
            </a:r>
            <a:endParaRPr sz="5400">
              <a:solidFill>
                <a:schemeClr val="accent2"/>
              </a:solidFill>
              <a:latin typeface="Calibri"/>
              <a:ea typeface="Calibri"/>
              <a:cs typeface="Calibri"/>
              <a:sym typeface="Calibri"/>
            </a:endParaRPr>
          </a:p>
        </p:txBody>
      </p:sp>
      <p:sp>
        <p:nvSpPr>
          <p:cNvPr id="256" name="Google Shape;256;p11"/>
          <p:cNvSpPr/>
          <p:nvPr/>
        </p:nvSpPr>
        <p:spPr>
          <a:xfrm rot="-2025856">
            <a:off x="3920489" y="3263071"/>
            <a:ext cx="732982" cy="609600"/>
          </a:xfrm>
          <a:prstGeom prst="rightArrow">
            <a:avLst>
              <a:gd name="adj1" fmla="val 50000"/>
              <a:gd name="adj2" fmla="val 50000"/>
            </a:avLst>
          </a:prstGeom>
          <a:solidFill>
            <a:srgbClr val="FF99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57" name="Google Shape;257;p11"/>
          <p:cNvPicPr preferRelativeResize="0"/>
          <p:nvPr/>
        </p:nvPicPr>
        <p:blipFill rotWithShape="1">
          <a:blip r:embed="rId12">
            <a:alphaModFix/>
          </a:blip>
          <a:srcRect t="4445" b="18830"/>
          <a:stretch/>
        </p:blipFill>
        <p:spPr>
          <a:xfrm>
            <a:off x="2123985" y="4083466"/>
            <a:ext cx="1550415" cy="2511326"/>
          </a:xfrm>
          <a:prstGeom prst="rect">
            <a:avLst/>
          </a:prstGeom>
          <a:noFill/>
          <a:ln>
            <a:noFill/>
          </a:ln>
          <a:effectLst>
            <a:outerShdw blurRad="292100" dist="139700" dir="2700000" algn="tl" rotWithShape="0">
              <a:srgbClr val="333333">
                <a:alpha val="64705"/>
              </a:srgbClr>
            </a:outerShdw>
          </a:effectLst>
        </p:spPr>
      </p:pic>
      <p:sp>
        <p:nvSpPr>
          <p:cNvPr id="258" name="Google Shape;258;p11"/>
          <p:cNvSpPr txBox="1"/>
          <p:nvPr/>
        </p:nvSpPr>
        <p:spPr>
          <a:xfrm>
            <a:off x="300520" y="4633828"/>
            <a:ext cx="169245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Implementation</a:t>
            </a:r>
            <a:endParaRPr sz="1800">
              <a:solidFill>
                <a:srgbClr val="00B050"/>
              </a:solidFill>
              <a:latin typeface="Calibri"/>
              <a:ea typeface="Calibri"/>
              <a:cs typeface="Calibri"/>
              <a:sym typeface="Calibri"/>
            </a:endParaRPr>
          </a:p>
        </p:txBody>
      </p:sp>
      <p:sp>
        <p:nvSpPr>
          <p:cNvPr id="259" name="Google Shape;259;p11"/>
          <p:cNvSpPr txBox="1"/>
          <p:nvPr/>
        </p:nvSpPr>
        <p:spPr>
          <a:xfrm>
            <a:off x="540533" y="3529335"/>
            <a:ext cx="237539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00B0F0"/>
                </a:solidFill>
                <a:latin typeface="Calibri"/>
                <a:ea typeface="Calibri"/>
                <a:cs typeface="Calibri"/>
                <a:sym typeface="Calibri"/>
              </a:rPr>
              <a:t>Hasil Sprint 1</a:t>
            </a:r>
            <a:endParaRPr sz="3200">
              <a:solidFill>
                <a:srgbClr val="00B0F0"/>
              </a:solidFill>
              <a:latin typeface="Calibri"/>
              <a:ea typeface="Calibri"/>
              <a:cs typeface="Calibri"/>
              <a:sym typeface="Calibri"/>
            </a:endParaRPr>
          </a:p>
        </p:txBody>
      </p:sp>
      <p:sp>
        <p:nvSpPr>
          <p:cNvPr id="260" name="Google Shape;260;p11"/>
          <p:cNvSpPr/>
          <p:nvPr/>
        </p:nvSpPr>
        <p:spPr>
          <a:xfrm rot="5400000">
            <a:off x="7357244" y="3656665"/>
            <a:ext cx="732982" cy="609600"/>
          </a:xfrm>
          <a:prstGeom prst="rightArrow">
            <a:avLst>
              <a:gd name="adj1" fmla="val 50000"/>
              <a:gd name="adj2" fmla="val 50000"/>
            </a:avLst>
          </a:prstGeom>
          <a:solidFill>
            <a:srgbClr val="FF99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1" name="Google Shape;261;p11"/>
          <p:cNvSpPr/>
          <p:nvPr/>
        </p:nvSpPr>
        <p:spPr>
          <a:xfrm rot="10800000">
            <a:off x="4184955" y="4959964"/>
            <a:ext cx="732982" cy="609600"/>
          </a:xfrm>
          <a:prstGeom prst="rightArrow">
            <a:avLst>
              <a:gd name="adj1" fmla="val 50000"/>
              <a:gd name="adj2" fmla="val 50000"/>
            </a:avLst>
          </a:prstGeom>
          <a:solidFill>
            <a:srgbClr val="00B05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11"/>
          <p:cNvSpPr txBox="1"/>
          <p:nvPr/>
        </p:nvSpPr>
        <p:spPr>
          <a:xfrm>
            <a:off x="1784577" y="3827411"/>
            <a:ext cx="237539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FF0000"/>
                </a:solidFill>
                <a:latin typeface="Calibri"/>
                <a:ea typeface="Calibri"/>
                <a:cs typeface="Calibri"/>
                <a:sym typeface="Calibri"/>
              </a:rPr>
              <a:t>Hasil Sprint 2</a:t>
            </a:r>
            <a:endParaRPr sz="3200">
              <a:solidFill>
                <a:srgbClr val="FF0000"/>
              </a:solidFill>
              <a:latin typeface="Calibri"/>
              <a:ea typeface="Calibri"/>
              <a:cs typeface="Calibri"/>
              <a:sym typeface="Calibri"/>
            </a:endParaRPr>
          </a:p>
        </p:txBody>
      </p:sp>
      <p:sp>
        <p:nvSpPr>
          <p:cNvPr id="263" name="Google Shape;263;p11"/>
          <p:cNvSpPr txBox="1"/>
          <p:nvPr/>
        </p:nvSpPr>
        <p:spPr>
          <a:xfrm>
            <a:off x="4337654" y="1898491"/>
            <a:ext cx="147931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00B0F0"/>
                </a:solidFill>
                <a:latin typeface="Calibri"/>
                <a:ea typeface="Calibri"/>
                <a:cs typeface="Calibri"/>
                <a:sym typeface="Calibri"/>
              </a:rPr>
              <a:t>Sprint 1</a:t>
            </a:r>
            <a:endParaRPr sz="3200">
              <a:solidFill>
                <a:srgbClr val="00B0F0"/>
              </a:solidFill>
              <a:latin typeface="Calibri"/>
              <a:ea typeface="Calibri"/>
              <a:cs typeface="Calibri"/>
              <a:sym typeface="Calibri"/>
            </a:endParaRPr>
          </a:p>
        </p:txBody>
      </p:sp>
      <p:sp>
        <p:nvSpPr>
          <p:cNvPr id="264" name="Google Shape;264;p11"/>
          <p:cNvSpPr txBox="1"/>
          <p:nvPr/>
        </p:nvSpPr>
        <p:spPr>
          <a:xfrm>
            <a:off x="4965944" y="2563411"/>
            <a:ext cx="147931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FF0000"/>
                </a:solidFill>
                <a:latin typeface="Calibri"/>
                <a:ea typeface="Calibri"/>
                <a:cs typeface="Calibri"/>
                <a:sym typeface="Calibri"/>
              </a:rPr>
              <a:t>Sprint 2</a:t>
            </a:r>
            <a:endParaRPr sz="3200">
              <a:solidFill>
                <a:srgbClr val="FF0000"/>
              </a:solidFill>
              <a:latin typeface="Calibri"/>
              <a:ea typeface="Calibri"/>
              <a:cs typeface="Calibri"/>
              <a:sym typeface="Calibri"/>
            </a:endParaRPr>
          </a:p>
        </p:txBody>
      </p:sp>
      <p:sp>
        <p:nvSpPr>
          <p:cNvPr id="265" name="Google Shape;265;p11"/>
          <p:cNvSpPr txBox="1"/>
          <p:nvPr/>
        </p:nvSpPr>
        <p:spPr>
          <a:xfrm>
            <a:off x="9552895" y="5370463"/>
            <a:ext cx="2685057"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Calibri"/>
                <a:ea typeface="Calibri"/>
                <a:cs typeface="Calibri"/>
                <a:sym typeface="Calibri"/>
              </a:rPr>
              <a:t>Sumber</a:t>
            </a:r>
            <a:r>
              <a:rPr lang="en-US" sz="1400">
                <a:solidFill>
                  <a:schemeClr val="dk1"/>
                </a:solidFill>
                <a:latin typeface="Calibri"/>
                <a:ea typeface="Calibri"/>
                <a:cs typeface="Calibri"/>
                <a:sym typeface="Calibri"/>
              </a:rPr>
              <a:t>: Unified Modelling Language, </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Romi Satrio Wahono</a:t>
            </a:r>
            <a:br>
              <a:rPr lang="en-US" sz="1400">
                <a:solidFill>
                  <a:schemeClr val="dk1"/>
                </a:solidFill>
                <a:latin typeface="Calibri"/>
                <a:ea typeface="Calibri"/>
                <a:cs typeface="Calibri"/>
                <a:sym typeface="Calibri"/>
              </a:rPr>
            </a:br>
            <a:r>
              <a:rPr lang="en-US" sz="1400" i="1">
                <a:solidFill>
                  <a:srgbClr val="A5A5A5"/>
                </a:solidFill>
                <a:latin typeface="Calibri"/>
                <a:ea typeface="Calibri"/>
                <a:cs typeface="Calibri"/>
                <a:sym typeface="Calibri"/>
              </a:rPr>
              <a:t>http://romisatriawahono.net</a:t>
            </a:r>
            <a:endParaRPr sz="14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p:cTn id="7" dur="1000"/>
                                        <p:tgtEl>
                                          <p:spTgt spid="2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fade">
                                      <p:cBhvr>
                                        <p:cTn id="12" dur="1000"/>
                                        <p:tgtEl>
                                          <p:spTgt spid="2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3"/>
                                        </p:tgtEl>
                                        <p:attrNameLst>
                                          <p:attrName>style.visibility</p:attrName>
                                        </p:attrNameLst>
                                      </p:cBhvr>
                                      <p:to>
                                        <p:strVal val="visible"/>
                                      </p:to>
                                    </p:set>
                                    <p:animEffect transition="in" filter="fade">
                                      <p:cBhvr>
                                        <p:cTn id="17" dur="1000"/>
                                        <p:tgtEl>
                                          <p:spTgt spid="24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53"/>
                                        </p:tgtEl>
                                        <p:attrNameLst>
                                          <p:attrName>style.visibility</p:attrName>
                                        </p:attrNameLst>
                                      </p:cBhvr>
                                      <p:to>
                                        <p:strVal val="visible"/>
                                      </p:to>
                                    </p:set>
                                    <p:anim calcmode="lin" valueType="num">
                                      <p:cBhvr additive="base">
                                        <p:cTn id="22" dur="500"/>
                                        <p:tgtEl>
                                          <p:spTgt spid="25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9"/>
                                        </p:tgtEl>
                                        <p:attrNameLst>
                                          <p:attrName>style.visibility</p:attrName>
                                        </p:attrNameLst>
                                      </p:cBhvr>
                                      <p:to>
                                        <p:strVal val="visible"/>
                                      </p:to>
                                    </p:set>
                                    <p:animEffect transition="in" filter="fade">
                                      <p:cBhvr>
                                        <p:cTn id="27" dur="1000"/>
                                        <p:tgtEl>
                                          <p:spTgt spid="24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63"/>
                                        </p:tgtEl>
                                        <p:attrNameLst>
                                          <p:attrName>style.visibility</p:attrName>
                                        </p:attrNameLst>
                                      </p:cBhvr>
                                      <p:to>
                                        <p:strVal val="visible"/>
                                      </p:to>
                                    </p:set>
                                    <p:anim calcmode="lin" valueType="num">
                                      <p:cBhvr additive="base">
                                        <p:cTn id="32" dur="500"/>
                                        <p:tgtEl>
                                          <p:spTgt spid="26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4"/>
                                        </p:tgtEl>
                                        <p:attrNameLst>
                                          <p:attrName>style.visibility</p:attrName>
                                        </p:attrNameLst>
                                      </p:cBhvr>
                                      <p:to>
                                        <p:strVal val="visible"/>
                                      </p:to>
                                    </p:set>
                                    <p:animEffect transition="in" filter="fade">
                                      <p:cBhvr>
                                        <p:cTn id="37" dur="1000"/>
                                        <p:tgtEl>
                                          <p:spTgt spid="24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5"/>
                                        </p:tgtEl>
                                        <p:attrNameLst>
                                          <p:attrName>style.visibility</p:attrName>
                                        </p:attrNameLst>
                                      </p:cBhvr>
                                      <p:to>
                                        <p:strVal val="visible"/>
                                      </p:to>
                                    </p:set>
                                    <p:animEffect transition="in" filter="fade">
                                      <p:cBhvr>
                                        <p:cTn id="42" dur="1000"/>
                                        <p:tgtEl>
                                          <p:spTgt spid="24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6"/>
                                        </p:tgtEl>
                                        <p:attrNameLst>
                                          <p:attrName>style.visibility</p:attrName>
                                        </p:attrNameLst>
                                      </p:cBhvr>
                                      <p:to>
                                        <p:strVal val="visible"/>
                                      </p:to>
                                    </p:set>
                                    <p:animEffect transition="in" filter="fade">
                                      <p:cBhvr>
                                        <p:cTn id="47" dur="1000"/>
                                        <p:tgtEl>
                                          <p:spTgt spid="246"/>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54"/>
                                        </p:tgtEl>
                                        <p:attrNameLst>
                                          <p:attrName>style.visibility</p:attrName>
                                        </p:attrNameLst>
                                      </p:cBhvr>
                                      <p:to>
                                        <p:strVal val="visible"/>
                                      </p:to>
                                    </p:set>
                                    <p:anim calcmode="lin" valueType="num">
                                      <p:cBhvr additive="base">
                                        <p:cTn id="52" dur="500"/>
                                        <p:tgtEl>
                                          <p:spTgt spid="25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0"/>
                                        </p:tgtEl>
                                        <p:attrNameLst>
                                          <p:attrName>style.visibility</p:attrName>
                                        </p:attrNameLst>
                                      </p:cBhvr>
                                      <p:to>
                                        <p:strVal val="visible"/>
                                      </p:to>
                                    </p:set>
                                    <p:animEffect transition="in" filter="fade">
                                      <p:cBhvr>
                                        <p:cTn id="57" dur="1000"/>
                                        <p:tgtEl>
                                          <p:spTgt spid="25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7"/>
                                        </p:tgtEl>
                                        <p:attrNameLst>
                                          <p:attrName>style.visibility</p:attrName>
                                        </p:attrNameLst>
                                      </p:cBhvr>
                                      <p:to>
                                        <p:strVal val="visible"/>
                                      </p:to>
                                    </p:set>
                                    <p:animEffect transition="in" filter="fade">
                                      <p:cBhvr>
                                        <p:cTn id="62" dur="1000"/>
                                        <p:tgtEl>
                                          <p:spTgt spid="24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48"/>
                                        </p:tgtEl>
                                        <p:attrNameLst>
                                          <p:attrName>style.visibility</p:attrName>
                                        </p:attrNameLst>
                                      </p:cBhvr>
                                      <p:to>
                                        <p:strVal val="visible"/>
                                      </p:to>
                                    </p:set>
                                    <p:animEffect transition="in" filter="fade">
                                      <p:cBhvr>
                                        <p:cTn id="67" dur="1000"/>
                                        <p:tgtEl>
                                          <p:spTgt spid="248"/>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255"/>
                                        </p:tgtEl>
                                        <p:attrNameLst>
                                          <p:attrName>style.visibility</p:attrName>
                                        </p:attrNameLst>
                                      </p:cBhvr>
                                      <p:to>
                                        <p:strVal val="visible"/>
                                      </p:to>
                                    </p:set>
                                    <p:anim calcmode="lin" valueType="num">
                                      <p:cBhvr additive="base">
                                        <p:cTn id="72" dur="500"/>
                                        <p:tgtEl>
                                          <p:spTgt spid="255"/>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51"/>
                                        </p:tgtEl>
                                        <p:attrNameLst>
                                          <p:attrName>style.visibility</p:attrName>
                                        </p:attrNameLst>
                                      </p:cBhvr>
                                      <p:to>
                                        <p:strVal val="visible"/>
                                      </p:to>
                                    </p:set>
                                    <p:animEffect transition="in" filter="fade">
                                      <p:cBhvr>
                                        <p:cTn id="77" dur="1000"/>
                                        <p:tgtEl>
                                          <p:spTgt spid="25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52"/>
                                        </p:tgtEl>
                                        <p:attrNameLst>
                                          <p:attrName>style.visibility</p:attrName>
                                        </p:attrNameLst>
                                      </p:cBhvr>
                                      <p:to>
                                        <p:strVal val="visible"/>
                                      </p:to>
                                    </p:set>
                                    <p:animEffect transition="in" filter="fade">
                                      <p:cBhvr>
                                        <p:cTn id="82" dur="1000"/>
                                        <p:tgtEl>
                                          <p:spTgt spid="252"/>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258"/>
                                        </p:tgtEl>
                                        <p:attrNameLst>
                                          <p:attrName>style.visibility</p:attrName>
                                        </p:attrNameLst>
                                      </p:cBhvr>
                                      <p:to>
                                        <p:strVal val="visible"/>
                                      </p:to>
                                    </p:set>
                                    <p:anim calcmode="lin" valueType="num">
                                      <p:cBhvr additive="base">
                                        <p:cTn id="87" dur="500"/>
                                        <p:tgtEl>
                                          <p:spTgt spid="258"/>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259"/>
                                        </p:tgtEl>
                                        <p:attrNameLst>
                                          <p:attrName>style.visibility</p:attrName>
                                        </p:attrNameLst>
                                      </p:cBhvr>
                                      <p:to>
                                        <p:strVal val="visible"/>
                                      </p:to>
                                    </p:set>
                                    <p:anim calcmode="lin" valueType="num">
                                      <p:cBhvr additive="base">
                                        <p:cTn id="92" dur="500"/>
                                        <p:tgtEl>
                                          <p:spTgt spid="259"/>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56"/>
                                        </p:tgtEl>
                                        <p:attrNameLst>
                                          <p:attrName>style.visibility</p:attrName>
                                        </p:attrNameLst>
                                      </p:cBhvr>
                                      <p:to>
                                        <p:strVal val="visible"/>
                                      </p:to>
                                    </p:set>
                                    <p:animEffect transition="in" filter="fade">
                                      <p:cBhvr>
                                        <p:cTn id="97" dur="1000"/>
                                        <p:tgtEl>
                                          <p:spTgt spid="256"/>
                                        </p:tgtEl>
                                      </p:cBhvr>
                                    </p:animEffec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264"/>
                                        </p:tgtEl>
                                        <p:attrNameLst>
                                          <p:attrName>style.visibility</p:attrName>
                                        </p:attrNameLst>
                                      </p:cBhvr>
                                      <p:to>
                                        <p:strVal val="visible"/>
                                      </p:to>
                                    </p:set>
                                    <p:anim calcmode="lin" valueType="num">
                                      <p:cBhvr additive="base">
                                        <p:cTn id="102" dur="500"/>
                                        <p:tgtEl>
                                          <p:spTgt spid="264"/>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60"/>
                                        </p:tgtEl>
                                        <p:attrNameLst>
                                          <p:attrName>style.visibility</p:attrName>
                                        </p:attrNameLst>
                                      </p:cBhvr>
                                      <p:to>
                                        <p:strVal val="visible"/>
                                      </p:to>
                                    </p:set>
                                    <p:animEffect transition="in" filter="fade">
                                      <p:cBhvr>
                                        <p:cTn id="107" dur="1000"/>
                                        <p:tgtEl>
                                          <p:spTgt spid="26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61"/>
                                        </p:tgtEl>
                                        <p:attrNameLst>
                                          <p:attrName>style.visibility</p:attrName>
                                        </p:attrNameLst>
                                      </p:cBhvr>
                                      <p:to>
                                        <p:strVal val="visible"/>
                                      </p:to>
                                    </p:set>
                                    <p:animEffect transition="in" filter="fade">
                                      <p:cBhvr>
                                        <p:cTn id="112" dur="1000"/>
                                        <p:tgtEl>
                                          <p:spTgt spid="26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57"/>
                                        </p:tgtEl>
                                        <p:attrNameLst>
                                          <p:attrName>style.visibility</p:attrName>
                                        </p:attrNameLst>
                                      </p:cBhvr>
                                      <p:to>
                                        <p:strVal val="visible"/>
                                      </p:to>
                                    </p:set>
                                    <p:animEffect transition="in" filter="fade">
                                      <p:cBhvr>
                                        <p:cTn id="117" dur="1000"/>
                                        <p:tgtEl>
                                          <p:spTgt spid="257"/>
                                        </p:tgtEl>
                                      </p:cBhvr>
                                    </p:animEffect>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nodeType="clickEffect">
                                  <p:stCondLst>
                                    <p:cond delay="0"/>
                                  </p:stCondLst>
                                  <p:childTnLst>
                                    <p:set>
                                      <p:cBhvr>
                                        <p:cTn id="121" dur="1" fill="hold">
                                          <p:stCondLst>
                                            <p:cond delay="0"/>
                                          </p:stCondLst>
                                        </p:cTn>
                                        <p:tgtEl>
                                          <p:spTgt spid="262"/>
                                        </p:tgtEl>
                                        <p:attrNameLst>
                                          <p:attrName>style.visibility</p:attrName>
                                        </p:attrNameLst>
                                      </p:cBhvr>
                                      <p:to>
                                        <p:strVal val="visible"/>
                                      </p:to>
                                    </p:set>
                                    <p:anim calcmode="lin" valueType="num">
                                      <p:cBhvr additive="base">
                                        <p:cTn id="122" dur="500"/>
                                        <p:tgtEl>
                                          <p:spTgt spid="2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dirty="0"/>
              <a:t>Object-Oriented Software Development Paradigm</a:t>
            </a:r>
            <a:endParaRPr dirty="0"/>
          </a:p>
        </p:txBody>
      </p:sp>
      <p:sp>
        <p:nvSpPr>
          <p:cNvPr id="271" name="Google Shape;271;p12"/>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12</a:t>
            </a:fld>
            <a:endParaRPr/>
          </a:p>
        </p:txBody>
      </p:sp>
      <p:sp>
        <p:nvSpPr>
          <p:cNvPr id="272" name="Google Shape;272;p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Paradigms in Software Development</a:t>
            </a:r>
            <a:endParaRPr dirty="0"/>
          </a:p>
        </p:txBody>
      </p:sp>
      <p:sp>
        <p:nvSpPr>
          <p:cNvPr id="278" name="Google Shape;278;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FF0000"/>
              </a:buClr>
              <a:buSzPts val="2800"/>
              <a:buChar char="•"/>
            </a:pPr>
            <a:r>
              <a:rPr lang="en-US" sz="2800" b="1" u="sng" dirty="0">
                <a:solidFill>
                  <a:srgbClr val="FF0000"/>
                </a:solidFill>
              </a:rPr>
              <a:t>Conventional Paradigm</a:t>
            </a:r>
          </a:p>
          <a:p>
            <a:pPr marL="685800" lvl="1" indent="-228600" algn="l" rtl="0">
              <a:lnSpc>
                <a:spcPct val="90000"/>
              </a:lnSpc>
              <a:spcBef>
                <a:spcPts val="500"/>
              </a:spcBef>
              <a:spcAft>
                <a:spcPts val="0"/>
              </a:spcAft>
              <a:buClr>
                <a:schemeClr val="dk1"/>
              </a:buClr>
              <a:buSzPts val="2400"/>
              <a:buFont typeface="Calibri"/>
              <a:buChar char="•"/>
            </a:pPr>
            <a:r>
              <a:rPr lang="en-US" sz="2400" dirty="0"/>
              <a:t>Focus </a:t>
            </a:r>
            <a:r>
              <a:rPr lang="en-US" dirty="0"/>
              <a:t>o</a:t>
            </a:r>
            <a:r>
              <a:rPr lang="en-US" sz="2400" dirty="0"/>
              <a:t>n </a:t>
            </a:r>
            <a:r>
              <a:rPr lang="en-US" sz="2400" b="1" dirty="0"/>
              <a:t>Process</a:t>
            </a:r>
            <a:r>
              <a:rPr lang="en-US" sz="2400" dirty="0"/>
              <a:t> (Input-Process-Output);</a:t>
            </a:r>
            <a:endParaRPr lang="en-US" dirty="0"/>
          </a:p>
          <a:p>
            <a:pPr marL="685800" lvl="1" indent="-228600" algn="l" rtl="0">
              <a:lnSpc>
                <a:spcPct val="90000"/>
              </a:lnSpc>
              <a:spcBef>
                <a:spcPts val="500"/>
              </a:spcBef>
              <a:spcAft>
                <a:spcPts val="0"/>
              </a:spcAft>
              <a:buClr>
                <a:schemeClr val="dk1"/>
              </a:buClr>
              <a:buSzPts val="2400"/>
              <a:buFont typeface="Calibri"/>
              <a:buChar char="•"/>
            </a:pPr>
            <a:r>
              <a:rPr lang="en-US" sz="2400" dirty="0"/>
              <a:t>Data</a:t>
            </a:r>
            <a:r>
              <a:rPr lang="en-US" dirty="0"/>
              <a:t> is</a:t>
            </a:r>
            <a:r>
              <a:rPr lang="en-US" sz="2400" dirty="0"/>
              <a:t> </a:t>
            </a:r>
            <a:r>
              <a:rPr lang="en-US" sz="2400" b="1" dirty="0"/>
              <a:t>separate</a:t>
            </a:r>
            <a:r>
              <a:rPr lang="en-US" sz="2400" dirty="0"/>
              <a:t> </a:t>
            </a:r>
            <a:r>
              <a:rPr lang="en-US" dirty="0"/>
              <a:t>from </a:t>
            </a:r>
            <a:r>
              <a:rPr lang="en-US" sz="2400" dirty="0"/>
              <a:t>Procedure;</a:t>
            </a:r>
            <a:endParaRPr dirty="0"/>
          </a:p>
          <a:p>
            <a:pPr marL="685800" lvl="1" indent="-228600" algn="l" rtl="0">
              <a:lnSpc>
                <a:spcPct val="90000"/>
              </a:lnSpc>
              <a:spcBef>
                <a:spcPts val="500"/>
              </a:spcBef>
              <a:spcAft>
                <a:spcPts val="0"/>
              </a:spcAft>
              <a:buClr>
                <a:schemeClr val="dk1"/>
              </a:buClr>
              <a:buSzPts val="2400"/>
              <a:buFont typeface="Calibri"/>
              <a:buChar char="•"/>
            </a:pPr>
            <a:r>
              <a:rPr lang="en-US" sz="2400" b="1" dirty="0"/>
              <a:t>Functional Decomposition</a:t>
            </a:r>
            <a:r>
              <a:rPr lang="en-US" sz="2400" dirty="0"/>
              <a:t>.</a:t>
            </a:r>
            <a:endParaRPr dirty="0"/>
          </a:p>
          <a:p>
            <a:pPr marL="228600" lvl="0" indent="-228600" algn="l" rtl="0">
              <a:lnSpc>
                <a:spcPct val="90000"/>
              </a:lnSpc>
              <a:spcBef>
                <a:spcPts val="1400"/>
              </a:spcBef>
              <a:spcAft>
                <a:spcPts val="0"/>
              </a:spcAft>
              <a:buClr>
                <a:srgbClr val="FF0000"/>
              </a:buClr>
              <a:buSzPts val="2800"/>
              <a:buChar char="•"/>
            </a:pPr>
            <a:r>
              <a:rPr lang="en-US" sz="2800" b="1" u="sng" dirty="0">
                <a:solidFill>
                  <a:srgbClr val="FF0000"/>
                </a:solidFill>
              </a:rPr>
              <a:t>Object-Oriented Paradigm</a:t>
            </a:r>
            <a:endParaRPr sz="2800" b="1" u="sng" dirty="0">
              <a:solidFill>
                <a:srgbClr val="FF0000"/>
              </a:solidFill>
            </a:endParaRPr>
          </a:p>
          <a:p>
            <a:pPr marL="685800" lvl="1" indent="-228600" algn="l" rtl="0">
              <a:lnSpc>
                <a:spcPct val="90000"/>
              </a:lnSpc>
              <a:spcBef>
                <a:spcPts val="500"/>
              </a:spcBef>
              <a:spcAft>
                <a:spcPts val="0"/>
              </a:spcAft>
              <a:buClr>
                <a:schemeClr val="dk1"/>
              </a:buClr>
              <a:buSzPts val="2400"/>
              <a:buFont typeface="Calibri"/>
              <a:buChar char="•"/>
            </a:pPr>
            <a:r>
              <a:rPr lang="en-US" sz="2400" dirty="0"/>
              <a:t>Focus on </a:t>
            </a:r>
            <a:r>
              <a:rPr lang="en-US" sz="2400" b="1" dirty="0"/>
              <a:t>Domain</a:t>
            </a:r>
            <a:r>
              <a:rPr lang="en-US" sz="2400" dirty="0"/>
              <a:t> </a:t>
            </a:r>
            <a:r>
              <a:rPr lang="en-US" sz="2400" b="1" dirty="0"/>
              <a:t>Object</a:t>
            </a:r>
            <a:r>
              <a:rPr lang="en-US" sz="2400" dirty="0"/>
              <a:t>, </a:t>
            </a:r>
            <a:r>
              <a:rPr lang="en-US" sz="2400" b="1" dirty="0"/>
              <a:t>not procedures</a:t>
            </a:r>
            <a:r>
              <a:rPr lang="en-US" sz="2400" dirty="0"/>
              <a:t>;</a:t>
            </a:r>
            <a:endParaRPr dirty="0"/>
          </a:p>
          <a:p>
            <a:pPr marL="685800" lvl="1" indent="-228600" algn="l" rtl="0">
              <a:lnSpc>
                <a:spcPct val="90000"/>
              </a:lnSpc>
              <a:spcBef>
                <a:spcPts val="500"/>
              </a:spcBef>
              <a:spcAft>
                <a:spcPts val="0"/>
              </a:spcAft>
              <a:buClr>
                <a:schemeClr val="dk1"/>
              </a:buClr>
              <a:buSzPts val="2400"/>
              <a:buFont typeface="Calibri"/>
              <a:buChar char="•"/>
            </a:pPr>
            <a:r>
              <a:rPr lang="en-US" sz="2400" b="1" dirty="0"/>
              <a:t>Data</a:t>
            </a:r>
            <a:r>
              <a:rPr lang="en-US" sz="2400" dirty="0"/>
              <a:t> and </a:t>
            </a:r>
            <a:r>
              <a:rPr lang="en-US" sz="2400" b="1" dirty="0"/>
              <a:t>Procedures</a:t>
            </a:r>
            <a:r>
              <a:rPr lang="en-US" sz="2400" dirty="0"/>
              <a:t> stored in </a:t>
            </a:r>
            <a:r>
              <a:rPr lang="en-US" sz="2400" b="1" dirty="0"/>
              <a:t>Object</a:t>
            </a:r>
            <a:r>
              <a:rPr lang="en-US" sz="2400" dirty="0"/>
              <a:t>;</a:t>
            </a:r>
            <a:endParaRPr dirty="0"/>
          </a:p>
          <a:p>
            <a:pPr marL="685800" lvl="1" indent="-228600" algn="l" rtl="0">
              <a:lnSpc>
                <a:spcPct val="90000"/>
              </a:lnSpc>
              <a:spcBef>
                <a:spcPts val="500"/>
              </a:spcBef>
              <a:spcAft>
                <a:spcPts val="0"/>
              </a:spcAft>
              <a:buClr>
                <a:schemeClr val="dk1"/>
              </a:buClr>
              <a:buSzPts val="2400"/>
              <a:buFont typeface="Calibri"/>
              <a:buChar char="•"/>
            </a:pPr>
            <a:r>
              <a:rPr lang="en-US" sz="2400" b="1" dirty="0"/>
              <a:t>Data/Object Decomposition</a:t>
            </a:r>
            <a:endParaRPr sz="2400" b="1" dirty="0"/>
          </a:p>
          <a:p>
            <a:pPr marL="685800" lvl="1" indent="-76200" algn="l" rtl="0">
              <a:lnSpc>
                <a:spcPct val="90000"/>
              </a:lnSpc>
              <a:spcBef>
                <a:spcPts val="500"/>
              </a:spcBef>
              <a:spcAft>
                <a:spcPts val="0"/>
              </a:spcAft>
              <a:buClr>
                <a:schemeClr val="dk1"/>
              </a:buClr>
              <a:buSzPts val="2400"/>
              <a:buFont typeface="Calibri"/>
              <a:buNone/>
            </a:pPr>
            <a:endParaRPr sz="2400" dirty="0"/>
          </a:p>
          <a:p>
            <a:pPr marL="228600" lvl="0" indent="-50800" algn="l" rtl="0">
              <a:lnSpc>
                <a:spcPct val="90000"/>
              </a:lnSpc>
              <a:spcBef>
                <a:spcPts val="1000"/>
              </a:spcBef>
              <a:spcAft>
                <a:spcPts val="0"/>
              </a:spcAft>
              <a:buClr>
                <a:schemeClr val="dk1"/>
              </a:buClr>
              <a:buSzPts val="2800"/>
              <a:buNone/>
            </a:pPr>
            <a:endParaRPr dirty="0"/>
          </a:p>
        </p:txBody>
      </p:sp>
      <p:sp>
        <p:nvSpPr>
          <p:cNvPr id="279" name="Google Shape;279;p13"/>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4"/>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Conventional Paradigm</a:t>
            </a:r>
            <a:endParaRPr dirty="0"/>
          </a:p>
        </p:txBody>
      </p:sp>
      <p:sp>
        <p:nvSpPr>
          <p:cNvPr id="285" name="Google Shape;285;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dirty="0"/>
              <a:t>The conventional paradigm refers to a functional (algorithm) based decomposition strategy or event/process/sub-process partitioning.</a:t>
            </a:r>
          </a:p>
          <a:p>
            <a:pPr marL="228600" lvl="0" indent="-228600" algn="l" rtl="0">
              <a:lnSpc>
                <a:spcPct val="90000"/>
              </a:lnSpc>
              <a:spcBef>
                <a:spcPts val="0"/>
              </a:spcBef>
              <a:spcAft>
                <a:spcPts val="0"/>
              </a:spcAft>
              <a:buClr>
                <a:schemeClr val="dk1"/>
              </a:buClr>
              <a:buSzPts val="2400"/>
              <a:buChar char="•"/>
            </a:pPr>
            <a:r>
              <a:rPr lang="en-US" sz="2400" dirty="0"/>
              <a:t>This paradigm covers the entire system development process in full which includes:</a:t>
            </a:r>
          </a:p>
          <a:p>
            <a:pPr marL="685800" lvl="1" indent="-228600">
              <a:spcBef>
                <a:spcPts val="0"/>
              </a:spcBef>
              <a:buSzPts val="2400"/>
            </a:pPr>
            <a:r>
              <a:rPr lang="en-US" sz="1600" dirty="0" err="1">
                <a:solidFill>
                  <a:srgbClr val="0000FF"/>
                </a:solidFill>
              </a:rPr>
              <a:t>Analisis</a:t>
            </a:r>
            <a:r>
              <a:rPr lang="en-US" sz="1600" dirty="0">
                <a:solidFill>
                  <a:srgbClr val="0000FF"/>
                </a:solidFill>
              </a:rPr>
              <a:t> </a:t>
            </a:r>
            <a:r>
              <a:rPr lang="en-US" sz="1600" dirty="0" err="1">
                <a:solidFill>
                  <a:srgbClr val="0000FF"/>
                </a:solidFill>
              </a:rPr>
              <a:t>terstruktur</a:t>
            </a:r>
            <a:r>
              <a:rPr lang="en-US" sz="1600" dirty="0">
                <a:solidFill>
                  <a:srgbClr val="0000FF"/>
                </a:solidFill>
              </a:rPr>
              <a:t> (</a:t>
            </a:r>
            <a:r>
              <a:rPr lang="en-US" sz="1600" i="1" dirty="0">
                <a:solidFill>
                  <a:srgbClr val="0000FF"/>
                </a:solidFill>
              </a:rPr>
              <a:t>structured analysis</a:t>
            </a:r>
            <a:r>
              <a:rPr lang="en-US" sz="1600" dirty="0">
                <a:solidFill>
                  <a:srgbClr val="0000FF"/>
                </a:solidFill>
              </a:rPr>
              <a:t>, </a:t>
            </a:r>
            <a:r>
              <a:rPr lang="en-US" sz="1600" dirty="0" err="1">
                <a:solidFill>
                  <a:srgbClr val="0000FF"/>
                </a:solidFill>
              </a:rPr>
              <a:t>DeMacro</a:t>
            </a:r>
            <a:r>
              <a:rPr lang="en-US" sz="1600" dirty="0">
                <a:solidFill>
                  <a:srgbClr val="0000FF"/>
                </a:solidFill>
              </a:rPr>
              <a:t>, 1978).</a:t>
            </a:r>
            <a:endParaRPr dirty="0"/>
          </a:p>
          <a:p>
            <a:pPr marL="685800" lvl="1" indent="-228600" algn="l" rtl="0">
              <a:lnSpc>
                <a:spcPct val="90000"/>
              </a:lnSpc>
              <a:spcBef>
                <a:spcPts val="500"/>
              </a:spcBef>
              <a:spcAft>
                <a:spcPts val="0"/>
              </a:spcAft>
              <a:buClr>
                <a:srgbClr val="0000FF"/>
              </a:buClr>
              <a:buSzPts val="2000"/>
              <a:buChar char="•"/>
            </a:pPr>
            <a:r>
              <a:rPr lang="en-US" sz="2000" dirty="0" err="1">
                <a:solidFill>
                  <a:srgbClr val="0000FF"/>
                </a:solidFill>
              </a:rPr>
              <a:t>Perancangan</a:t>
            </a:r>
            <a:r>
              <a:rPr lang="en-US" sz="2000" dirty="0">
                <a:solidFill>
                  <a:srgbClr val="0000FF"/>
                </a:solidFill>
              </a:rPr>
              <a:t> </a:t>
            </a:r>
            <a:r>
              <a:rPr lang="en-US" sz="2000" dirty="0" err="1">
                <a:solidFill>
                  <a:srgbClr val="0000FF"/>
                </a:solidFill>
              </a:rPr>
              <a:t>terstruktur</a:t>
            </a:r>
            <a:r>
              <a:rPr lang="en-US" sz="2000" dirty="0">
                <a:solidFill>
                  <a:srgbClr val="0000FF"/>
                </a:solidFill>
              </a:rPr>
              <a:t> (</a:t>
            </a:r>
            <a:r>
              <a:rPr lang="en-US" sz="2000" i="1" dirty="0">
                <a:solidFill>
                  <a:srgbClr val="0000FF"/>
                </a:solidFill>
              </a:rPr>
              <a:t>structured design</a:t>
            </a:r>
            <a:r>
              <a:rPr lang="en-US" sz="2000" dirty="0">
                <a:solidFill>
                  <a:srgbClr val="0000FF"/>
                </a:solidFill>
              </a:rPr>
              <a:t>, Yourdon &amp; Constantine, 1979).</a:t>
            </a:r>
            <a:endParaRPr dirty="0"/>
          </a:p>
          <a:p>
            <a:pPr marL="685800" lvl="1" indent="-228600" algn="l" rtl="0">
              <a:lnSpc>
                <a:spcPct val="90000"/>
              </a:lnSpc>
              <a:spcBef>
                <a:spcPts val="500"/>
              </a:spcBef>
              <a:spcAft>
                <a:spcPts val="0"/>
              </a:spcAft>
              <a:buClr>
                <a:srgbClr val="0000FF"/>
              </a:buClr>
              <a:buSzPts val="2000"/>
              <a:buChar char="•"/>
            </a:pPr>
            <a:r>
              <a:rPr lang="en-US" sz="2000" dirty="0">
                <a:solidFill>
                  <a:srgbClr val="0000FF"/>
                </a:solidFill>
              </a:rPr>
              <a:t>SA/SD (</a:t>
            </a:r>
            <a:r>
              <a:rPr lang="en-US" sz="2000" i="1" dirty="0">
                <a:solidFill>
                  <a:srgbClr val="0000FF"/>
                </a:solidFill>
              </a:rPr>
              <a:t>structured Analysis and </a:t>
            </a:r>
            <a:r>
              <a:rPr lang="en-US" sz="2000" i="1" dirty="0" err="1">
                <a:solidFill>
                  <a:srgbClr val="0000FF"/>
                </a:solidFill>
              </a:rPr>
              <a:t>Strucured</a:t>
            </a:r>
            <a:r>
              <a:rPr lang="en-US" sz="2000" i="1" dirty="0">
                <a:solidFill>
                  <a:srgbClr val="0000FF"/>
                </a:solidFill>
              </a:rPr>
              <a:t> Design</a:t>
            </a:r>
            <a:r>
              <a:rPr lang="en-US" sz="2000" dirty="0">
                <a:solidFill>
                  <a:srgbClr val="0000FF"/>
                </a:solidFill>
              </a:rPr>
              <a:t>, Yourdon 1989).</a:t>
            </a:r>
            <a:endParaRPr dirty="0"/>
          </a:p>
          <a:p>
            <a:pPr marL="228600" lvl="0" indent="-228600" algn="ctr" rtl="0">
              <a:lnSpc>
                <a:spcPct val="90000"/>
              </a:lnSpc>
              <a:spcBef>
                <a:spcPts val="960"/>
              </a:spcBef>
              <a:spcAft>
                <a:spcPts val="0"/>
              </a:spcAft>
              <a:buClr>
                <a:srgbClr val="FF0000"/>
              </a:buClr>
              <a:buSzPts val="2400"/>
              <a:buChar char="•"/>
            </a:pPr>
            <a:r>
              <a:rPr lang="en-US" sz="2400" dirty="0">
                <a:solidFill>
                  <a:srgbClr val="FF0000"/>
                </a:solidFill>
              </a:rPr>
              <a:t>Functional Decomposition = Functions + </a:t>
            </a:r>
            <a:r>
              <a:rPr lang="en-US" sz="2400" dirty="0" err="1">
                <a:solidFill>
                  <a:srgbClr val="FF0000"/>
                </a:solidFill>
              </a:rPr>
              <a:t>SubFunctions</a:t>
            </a:r>
            <a:r>
              <a:rPr lang="en-US" sz="2400" dirty="0">
                <a:solidFill>
                  <a:srgbClr val="FF0000"/>
                </a:solidFill>
              </a:rPr>
              <a:t> + Function Interfaces.</a:t>
            </a:r>
            <a:endParaRPr dirty="0"/>
          </a:p>
          <a:p>
            <a:pPr marL="228600" lvl="0" indent="-228600" algn="l" rtl="0">
              <a:lnSpc>
                <a:spcPct val="90000"/>
              </a:lnSpc>
              <a:spcBef>
                <a:spcPts val="960"/>
              </a:spcBef>
              <a:spcAft>
                <a:spcPts val="0"/>
              </a:spcAft>
              <a:buClr>
                <a:schemeClr val="dk1"/>
              </a:buClr>
              <a:buSzPts val="2400"/>
              <a:buChar char="•"/>
            </a:pPr>
            <a:r>
              <a:rPr lang="en-US" sz="2400" dirty="0"/>
              <a:t>Function decomposition requires the intelligence of the system analyst to map the problem domain into functions and sub-functions. The problem is that functions are very volatile.</a:t>
            </a:r>
            <a:endParaRPr dirty="0"/>
          </a:p>
        </p:txBody>
      </p:sp>
      <p:sp>
        <p:nvSpPr>
          <p:cNvPr id="286" name="Google Shape;286;p14"/>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5"/>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Paradigma Berorientasi Objek</a:t>
            </a:r>
            <a:endParaRPr/>
          </a:p>
        </p:txBody>
      </p:sp>
      <p:sp>
        <p:nvSpPr>
          <p:cNvPr id="292" name="Google Shape;292;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400"/>
              <a:buChar char="•"/>
            </a:pPr>
            <a:r>
              <a:rPr lang="en-US" sz="2400"/>
              <a:t>Paradigma berorientasi objek adalah cara pandang yang bukan sekedar algoritma yang </a:t>
            </a:r>
            <a:r>
              <a:rPr lang="en-US" sz="2400" b="1"/>
              <a:t>berbasis</a:t>
            </a:r>
            <a:r>
              <a:rPr lang="en-US" sz="2400"/>
              <a:t> kepada </a:t>
            </a:r>
            <a:r>
              <a:rPr lang="en-US" sz="2400" b="1"/>
              <a:t>objek</a:t>
            </a:r>
            <a:r>
              <a:rPr lang="en-US" sz="2400"/>
              <a:t> dimana segala sesuatu dipandang sebagai </a:t>
            </a:r>
            <a:r>
              <a:rPr lang="en-US" sz="2400" b="1"/>
              <a:t>objek</a:t>
            </a:r>
            <a:r>
              <a:rPr lang="en-US" sz="2400"/>
              <a:t>.</a:t>
            </a:r>
            <a:endParaRPr/>
          </a:p>
          <a:p>
            <a:pPr marL="228600" lvl="0" indent="-228600" algn="l" rtl="0">
              <a:lnSpc>
                <a:spcPct val="90000"/>
              </a:lnSpc>
              <a:spcBef>
                <a:spcPts val="960"/>
              </a:spcBef>
              <a:spcAft>
                <a:spcPts val="0"/>
              </a:spcAft>
              <a:buClr>
                <a:schemeClr val="dk1"/>
              </a:buClr>
              <a:buSzPts val="2400"/>
              <a:buChar char="•"/>
            </a:pPr>
            <a:r>
              <a:rPr lang="en-US" sz="2400"/>
              <a:t>Paradigma ini meliputi seluruh siklus hidup dalam pengembangan sistem.</a:t>
            </a:r>
            <a:endParaRPr/>
          </a:p>
          <a:p>
            <a:pPr marL="685800" lvl="1" indent="-228600" algn="l" rtl="0">
              <a:lnSpc>
                <a:spcPct val="90000"/>
              </a:lnSpc>
              <a:spcBef>
                <a:spcPts val="500"/>
              </a:spcBef>
              <a:spcAft>
                <a:spcPts val="0"/>
              </a:spcAft>
              <a:buClr>
                <a:srgbClr val="0000FF"/>
              </a:buClr>
              <a:buSzPts val="2000"/>
              <a:buChar char="•"/>
            </a:pPr>
            <a:r>
              <a:rPr lang="en-US" sz="2000">
                <a:solidFill>
                  <a:srgbClr val="0000FF"/>
                </a:solidFill>
              </a:rPr>
              <a:t>Object Oriented Design (Booch 1991).</a:t>
            </a:r>
            <a:endParaRPr/>
          </a:p>
          <a:p>
            <a:pPr marL="685800" lvl="1" indent="-228600" algn="l" rtl="0">
              <a:lnSpc>
                <a:spcPct val="90000"/>
              </a:lnSpc>
              <a:spcBef>
                <a:spcPts val="500"/>
              </a:spcBef>
              <a:spcAft>
                <a:spcPts val="0"/>
              </a:spcAft>
              <a:buClr>
                <a:srgbClr val="0000FF"/>
              </a:buClr>
              <a:buSzPts val="2000"/>
              <a:buChar char="•"/>
            </a:pPr>
            <a:r>
              <a:rPr lang="en-US" sz="2000">
                <a:solidFill>
                  <a:srgbClr val="0000FF"/>
                </a:solidFill>
              </a:rPr>
              <a:t>Object Oriented Analysis and Design (Coad &amp; Yourdon 1989).</a:t>
            </a:r>
            <a:endParaRPr/>
          </a:p>
          <a:p>
            <a:pPr marL="685800" lvl="1" indent="-228600" algn="l" rtl="0">
              <a:lnSpc>
                <a:spcPct val="90000"/>
              </a:lnSpc>
              <a:spcBef>
                <a:spcPts val="500"/>
              </a:spcBef>
              <a:spcAft>
                <a:spcPts val="0"/>
              </a:spcAft>
              <a:buClr>
                <a:srgbClr val="0000FF"/>
              </a:buClr>
              <a:buSzPts val="2000"/>
              <a:buChar char="•"/>
            </a:pPr>
            <a:r>
              <a:rPr lang="en-US" sz="2000">
                <a:solidFill>
                  <a:srgbClr val="0000FF"/>
                </a:solidFill>
              </a:rPr>
              <a:t>Object Modelling Technique (OMT) (Rumbaugh 1991).</a:t>
            </a:r>
            <a:endParaRPr/>
          </a:p>
          <a:p>
            <a:pPr marL="685800" lvl="1" indent="-228600" algn="l" rtl="0">
              <a:lnSpc>
                <a:spcPct val="90000"/>
              </a:lnSpc>
              <a:spcBef>
                <a:spcPts val="500"/>
              </a:spcBef>
              <a:spcAft>
                <a:spcPts val="0"/>
              </a:spcAft>
              <a:buClr>
                <a:srgbClr val="0000FF"/>
              </a:buClr>
              <a:buSzPts val="2000"/>
              <a:buChar char="•"/>
            </a:pPr>
            <a:r>
              <a:rPr lang="en-US" sz="2000">
                <a:solidFill>
                  <a:srgbClr val="0000FF"/>
                </a:solidFill>
              </a:rPr>
              <a:t>Object-oriented System Analysis (Shlaer &amp; Mellor 1988)</a:t>
            </a:r>
            <a:endParaRPr/>
          </a:p>
          <a:p>
            <a:pPr marL="685800" lvl="1" indent="-228600" algn="l" rtl="0">
              <a:lnSpc>
                <a:spcPct val="90000"/>
              </a:lnSpc>
              <a:spcBef>
                <a:spcPts val="500"/>
              </a:spcBef>
              <a:spcAft>
                <a:spcPts val="0"/>
              </a:spcAft>
              <a:buClr>
                <a:srgbClr val="0000FF"/>
              </a:buClr>
              <a:buSzPts val="2000"/>
              <a:buChar char="•"/>
            </a:pPr>
            <a:r>
              <a:rPr lang="en-US" sz="2000">
                <a:solidFill>
                  <a:srgbClr val="0000FF"/>
                </a:solidFill>
              </a:rPr>
              <a:t>Object-oriented System Development (henderson-Sellers 1992).</a:t>
            </a:r>
            <a:endParaRPr/>
          </a:p>
          <a:p>
            <a:pPr marL="228600" lvl="0" indent="-228600" algn="l" rtl="0">
              <a:lnSpc>
                <a:spcPct val="90000"/>
              </a:lnSpc>
              <a:spcBef>
                <a:spcPts val="960"/>
              </a:spcBef>
              <a:spcAft>
                <a:spcPts val="0"/>
              </a:spcAft>
              <a:buClr>
                <a:schemeClr val="dk1"/>
              </a:buClr>
              <a:buSzPts val="2400"/>
              <a:buChar char="•"/>
            </a:pPr>
            <a:r>
              <a:rPr lang="en-US" sz="2400"/>
              <a:t>Definisi Coad-Yourdon:</a:t>
            </a:r>
            <a:endParaRPr/>
          </a:p>
          <a:p>
            <a:pPr marL="228600" lvl="0" indent="-228600" algn="ctr" rtl="0">
              <a:lnSpc>
                <a:spcPct val="90000"/>
              </a:lnSpc>
              <a:spcBef>
                <a:spcPts val="0"/>
              </a:spcBef>
              <a:spcAft>
                <a:spcPts val="0"/>
              </a:spcAft>
              <a:buClr>
                <a:srgbClr val="FF0000"/>
              </a:buClr>
              <a:buSzPts val="2400"/>
              <a:buFont typeface="Noto Sans Symbols"/>
              <a:buNone/>
            </a:pPr>
            <a:r>
              <a:rPr lang="en-US" sz="2400">
                <a:solidFill>
                  <a:srgbClr val="FF0000"/>
                </a:solidFill>
              </a:rPr>
              <a:t>Berorientasi objek = objek + klasifikasi + pewarisan + komunikasi</a:t>
            </a:r>
            <a:endParaRPr sz="2400">
              <a:solidFill>
                <a:srgbClr val="FF0000"/>
              </a:solidFill>
            </a:endParaRPr>
          </a:p>
          <a:p>
            <a:pPr marL="228600" lvl="0" indent="-228600" algn="l" rtl="0">
              <a:lnSpc>
                <a:spcPct val="90000"/>
              </a:lnSpc>
              <a:spcBef>
                <a:spcPts val="240"/>
              </a:spcBef>
              <a:spcAft>
                <a:spcPts val="0"/>
              </a:spcAft>
              <a:buClr>
                <a:schemeClr val="dk1"/>
              </a:buClr>
              <a:buSzPts val="2400"/>
              <a:buChar char="•"/>
            </a:pPr>
            <a:r>
              <a:rPr lang="en-US" sz="2400"/>
              <a:t>Definisi Booch:</a:t>
            </a:r>
            <a:endParaRPr/>
          </a:p>
          <a:p>
            <a:pPr marL="228600" lvl="0" indent="-228600" algn="ctr" rtl="0">
              <a:lnSpc>
                <a:spcPct val="90000"/>
              </a:lnSpc>
              <a:spcBef>
                <a:spcPts val="0"/>
              </a:spcBef>
              <a:spcAft>
                <a:spcPts val="0"/>
              </a:spcAft>
              <a:buClr>
                <a:srgbClr val="FF0000"/>
              </a:buClr>
              <a:buSzPts val="2400"/>
              <a:buFont typeface="Noto Sans Symbols"/>
              <a:buNone/>
            </a:pPr>
            <a:r>
              <a:rPr lang="en-US" sz="2400">
                <a:solidFill>
                  <a:srgbClr val="FF0000"/>
                </a:solidFill>
              </a:rPr>
              <a:t>Berorientasi objek = abstraksi (objek) + pengkapsulan + modularitas + hirarki + [typing+konkurensi+persistensi].</a:t>
            </a:r>
            <a:endParaRPr/>
          </a:p>
          <a:p>
            <a:pPr marL="0" lvl="0" indent="0" algn="l" rtl="0">
              <a:lnSpc>
                <a:spcPct val="90000"/>
              </a:lnSpc>
              <a:spcBef>
                <a:spcPts val="1000"/>
              </a:spcBef>
              <a:spcAft>
                <a:spcPts val="0"/>
              </a:spcAft>
              <a:buClr>
                <a:schemeClr val="dk1"/>
              </a:buClr>
              <a:buSzPts val="2800"/>
              <a:buNone/>
            </a:pPr>
            <a:endParaRPr/>
          </a:p>
        </p:txBody>
      </p:sp>
      <p:sp>
        <p:nvSpPr>
          <p:cNvPr id="293" name="Google Shape;293;p15"/>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6"/>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Paradigma Berorientasi Objek</a:t>
            </a:r>
            <a:endParaRPr/>
          </a:p>
        </p:txBody>
      </p:sp>
      <p:sp>
        <p:nvSpPr>
          <p:cNvPr id="299" name="Google Shape;299;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a:t>Metoda Berorientasi-Objek memberikan sekumpulan teknik untuk menganalisis, mendekomposisi dan memodularisasi arsitektur sistem perangkat lunak.</a:t>
            </a:r>
            <a:endParaRPr/>
          </a:p>
          <a:p>
            <a:pPr marL="228600" lvl="0" indent="-228600" algn="l" rtl="0">
              <a:lnSpc>
                <a:spcPct val="90000"/>
              </a:lnSpc>
              <a:spcBef>
                <a:spcPts val="1000"/>
              </a:spcBef>
              <a:spcAft>
                <a:spcPts val="0"/>
              </a:spcAft>
              <a:buClr>
                <a:schemeClr val="dk1"/>
              </a:buClr>
              <a:buSzPts val="2400"/>
              <a:buChar char="•"/>
            </a:pPr>
            <a:r>
              <a:rPr lang="en-US" sz="2400"/>
              <a:t>Metoda Berorientasi-Objek dikarakterisasikan dengan </a:t>
            </a:r>
            <a:r>
              <a:rPr lang="en-US" sz="2400" b="1"/>
              <a:t>menstrukturkan</a:t>
            </a:r>
            <a:r>
              <a:rPr lang="en-US" sz="2400"/>
              <a:t> </a:t>
            </a:r>
            <a:r>
              <a:rPr lang="en-US" sz="2400" b="1"/>
              <a:t>arsitektur</a:t>
            </a:r>
            <a:r>
              <a:rPr lang="en-US" sz="2400"/>
              <a:t> </a:t>
            </a:r>
            <a:r>
              <a:rPr lang="en-US" sz="2400" b="1"/>
              <a:t>sistem</a:t>
            </a:r>
            <a:r>
              <a:rPr lang="en-US" sz="2400"/>
              <a:t> berbasis </a:t>
            </a:r>
            <a:r>
              <a:rPr lang="en-US" sz="2400" b="1"/>
              <a:t>objek-objek</a:t>
            </a:r>
            <a:r>
              <a:rPr lang="en-US" sz="2400"/>
              <a:t> dan </a:t>
            </a:r>
            <a:r>
              <a:rPr lang="en-US" sz="2400" b="1"/>
              <a:t>kelas-kelas</a:t>
            </a:r>
            <a:r>
              <a:rPr lang="en-US" sz="2400"/>
              <a:t>. </a:t>
            </a:r>
            <a:endParaRPr/>
          </a:p>
          <a:p>
            <a:pPr marL="228600" lvl="0" indent="-228600" algn="l" rtl="0">
              <a:lnSpc>
                <a:spcPct val="90000"/>
              </a:lnSpc>
              <a:spcBef>
                <a:spcPts val="1000"/>
              </a:spcBef>
              <a:spcAft>
                <a:spcPts val="0"/>
              </a:spcAft>
              <a:buClr>
                <a:srgbClr val="FF0000"/>
              </a:buClr>
              <a:buSzPts val="2400"/>
              <a:buFont typeface="Noto Sans Symbols"/>
              <a:buNone/>
            </a:pPr>
            <a:r>
              <a:rPr lang="en-US" sz="2400">
                <a:solidFill>
                  <a:srgbClr val="FF0000"/>
                </a:solidFill>
              </a:rPr>
              <a:t>Kepentingan penggunaannya:</a:t>
            </a:r>
            <a:endParaRPr/>
          </a:p>
          <a:p>
            <a:pPr marL="685800" lvl="1" indent="-228600" algn="l" rtl="0">
              <a:lnSpc>
                <a:spcPct val="90000"/>
              </a:lnSpc>
              <a:spcBef>
                <a:spcPts val="500"/>
              </a:spcBef>
              <a:spcAft>
                <a:spcPts val="0"/>
              </a:spcAft>
              <a:buClr>
                <a:schemeClr val="dk1"/>
              </a:buClr>
              <a:buSzPts val="2400"/>
              <a:buChar char="•"/>
            </a:pPr>
            <a:r>
              <a:rPr lang="en-US" sz="2400"/>
              <a:t>Umumnya sistem berkembang dan fungsi-fungsinya berubah, tetapi objek-objek dan kelas-kelas tetap stabil setiap waktu.</a:t>
            </a:r>
            <a:endParaRPr/>
          </a:p>
          <a:p>
            <a:pPr marL="685800" lvl="1" indent="-228600" algn="l" rtl="0">
              <a:lnSpc>
                <a:spcPct val="90000"/>
              </a:lnSpc>
              <a:spcBef>
                <a:spcPts val="500"/>
              </a:spcBef>
              <a:spcAft>
                <a:spcPts val="0"/>
              </a:spcAft>
              <a:buClr>
                <a:schemeClr val="dk1"/>
              </a:buClr>
              <a:buSzPts val="2400"/>
              <a:buChar char="•"/>
            </a:pPr>
            <a:r>
              <a:rPr lang="en-US" sz="2400"/>
              <a:t>Digunakan untuk sistem-sistem berukuran besar.</a:t>
            </a:r>
            <a:endParaRPr/>
          </a:p>
          <a:p>
            <a:pPr marL="685800" lvl="1" indent="-228600" algn="l" rtl="0">
              <a:lnSpc>
                <a:spcPct val="90000"/>
              </a:lnSpc>
              <a:spcBef>
                <a:spcPts val="500"/>
              </a:spcBef>
              <a:spcAft>
                <a:spcPts val="0"/>
              </a:spcAft>
              <a:buClr>
                <a:schemeClr val="dk1"/>
              </a:buClr>
              <a:buSzPts val="2400"/>
              <a:buChar char="•"/>
            </a:pPr>
            <a:r>
              <a:rPr lang="en-US" sz="2400"/>
              <a:t>Digunakan untuk sistem-sistem yang sering berubah.</a:t>
            </a:r>
            <a:endParaRPr/>
          </a:p>
          <a:p>
            <a:pPr marL="0" lvl="0" indent="0" algn="l" rtl="0">
              <a:lnSpc>
                <a:spcPct val="90000"/>
              </a:lnSpc>
              <a:spcBef>
                <a:spcPts val="1000"/>
              </a:spcBef>
              <a:spcAft>
                <a:spcPts val="0"/>
              </a:spcAft>
              <a:buClr>
                <a:schemeClr val="dk1"/>
              </a:buClr>
              <a:buSzPts val="2800"/>
              <a:buNone/>
            </a:pPr>
            <a:endParaRPr/>
          </a:p>
        </p:txBody>
      </p:sp>
      <p:sp>
        <p:nvSpPr>
          <p:cNvPr id="300" name="Google Shape;300;p16"/>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7"/>
          <p:cNvSpPr/>
          <p:nvPr/>
        </p:nvSpPr>
        <p:spPr>
          <a:xfrm>
            <a:off x="1828800" y="3581400"/>
            <a:ext cx="5410200" cy="381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400" u="sng">
                <a:solidFill>
                  <a:srgbClr val="FF0000"/>
                </a:solidFill>
                <a:latin typeface="Tahoma"/>
                <a:ea typeface="Tahoma"/>
                <a:cs typeface="Tahoma"/>
                <a:sym typeface="Tahoma"/>
              </a:rPr>
              <a:t>2. Paradigma Berorientasi Obyek </a:t>
            </a:r>
            <a:endParaRPr sz="2400">
              <a:solidFill>
                <a:srgbClr val="FF0000"/>
              </a:solidFill>
              <a:latin typeface="Tahoma"/>
              <a:ea typeface="Tahoma"/>
              <a:cs typeface="Tahoma"/>
              <a:sym typeface="Tahoma"/>
            </a:endParaRPr>
          </a:p>
        </p:txBody>
      </p:sp>
      <p:sp>
        <p:nvSpPr>
          <p:cNvPr id="306" name="Google Shape;306;p17"/>
          <p:cNvSpPr/>
          <p:nvPr/>
        </p:nvSpPr>
        <p:spPr>
          <a:xfrm>
            <a:off x="7726363" y="3725864"/>
            <a:ext cx="817562" cy="407987"/>
          </a:xfrm>
          <a:prstGeom prst="ellipse">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p17"/>
          <p:cNvSpPr/>
          <p:nvPr/>
        </p:nvSpPr>
        <p:spPr>
          <a:xfrm>
            <a:off x="7497764" y="3657601"/>
            <a:ext cx="1108075" cy="34131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08" name="Google Shape;308;p17"/>
          <p:cNvGrpSpPr/>
          <p:nvPr/>
        </p:nvGrpSpPr>
        <p:grpSpPr>
          <a:xfrm>
            <a:off x="2438400" y="3775076"/>
            <a:ext cx="7539038" cy="2987675"/>
            <a:chOff x="576" y="2378"/>
            <a:chExt cx="4749" cy="1882"/>
          </a:xfrm>
        </p:grpSpPr>
        <p:sp>
          <p:nvSpPr>
            <p:cNvPr id="309" name="Google Shape;309;p17"/>
            <p:cNvSpPr/>
            <p:nvPr/>
          </p:nvSpPr>
          <p:spPr>
            <a:xfrm>
              <a:off x="2061" y="2435"/>
              <a:ext cx="144" cy="14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p17"/>
            <p:cNvSpPr/>
            <p:nvPr/>
          </p:nvSpPr>
          <p:spPr>
            <a:xfrm>
              <a:off x="3981" y="2426"/>
              <a:ext cx="248" cy="298"/>
            </a:xfrm>
            <a:prstGeom prst="ellipse">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17"/>
            <p:cNvSpPr/>
            <p:nvPr/>
          </p:nvSpPr>
          <p:spPr>
            <a:xfrm>
              <a:off x="3616" y="2378"/>
              <a:ext cx="480" cy="64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17"/>
            <p:cNvSpPr/>
            <p:nvPr/>
          </p:nvSpPr>
          <p:spPr>
            <a:xfrm>
              <a:off x="3376" y="2378"/>
              <a:ext cx="1872" cy="29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13" name="Google Shape;313;p17"/>
            <p:cNvGrpSpPr/>
            <p:nvPr/>
          </p:nvGrpSpPr>
          <p:grpSpPr>
            <a:xfrm>
              <a:off x="576" y="2484"/>
              <a:ext cx="4749" cy="1776"/>
              <a:chOff x="576" y="2208"/>
              <a:chExt cx="4749" cy="1579"/>
            </a:xfrm>
          </p:grpSpPr>
          <p:sp>
            <p:nvSpPr>
              <p:cNvPr id="314" name="Google Shape;314;p17"/>
              <p:cNvSpPr/>
              <p:nvPr/>
            </p:nvSpPr>
            <p:spPr>
              <a:xfrm>
                <a:off x="4464" y="2251"/>
                <a:ext cx="672" cy="55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17"/>
              <p:cNvSpPr/>
              <p:nvPr/>
            </p:nvSpPr>
            <p:spPr>
              <a:xfrm>
                <a:off x="2664" y="2950"/>
                <a:ext cx="892" cy="221"/>
              </a:xfrm>
              <a:prstGeom prst="parallelogram">
                <a:avLst>
                  <a:gd name="adj" fmla="val 152030"/>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Times New Roman"/>
                  <a:ea typeface="Times New Roman"/>
                  <a:cs typeface="Times New Roman"/>
                  <a:sym typeface="Times New Roman"/>
                </a:endParaRPr>
              </a:p>
            </p:txBody>
          </p:sp>
          <p:sp>
            <p:nvSpPr>
              <p:cNvPr id="316" name="Google Shape;316;p17"/>
              <p:cNvSpPr/>
              <p:nvPr/>
            </p:nvSpPr>
            <p:spPr>
              <a:xfrm>
                <a:off x="3083" y="3095"/>
                <a:ext cx="192" cy="43"/>
              </a:xfrm>
              <a:prstGeom prst="parallelogram">
                <a:avLst>
                  <a:gd name="adj" fmla="val 144186"/>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17" name="Google Shape;317;p17"/>
              <p:cNvCxnSpPr/>
              <p:nvPr/>
            </p:nvCxnSpPr>
            <p:spPr>
              <a:xfrm flipH="1">
                <a:off x="3207" y="3004"/>
                <a:ext cx="138" cy="89"/>
              </a:xfrm>
              <a:prstGeom prst="straightConnector1">
                <a:avLst/>
              </a:prstGeom>
              <a:noFill/>
              <a:ln w="9525" cap="flat" cmpd="sng">
                <a:solidFill>
                  <a:srgbClr val="0000FF"/>
                </a:solidFill>
                <a:prstDash val="solid"/>
                <a:round/>
                <a:headEnd type="none" w="med" len="med"/>
                <a:tailEnd type="none" w="med" len="med"/>
              </a:ln>
            </p:spPr>
          </p:cxnSp>
          <p:cxnSp>
            <p:nvCxnSpPr>
              <p:cNvPr id="318" name="Google Shape;318;p17"/>
              <p:cNvCxnSpPr/>
              <p:nvPr/>
            </p:nvCxnSpPr>
            <p:spPr>
              <a:xfrm>
                <a:off x="3157" y="3001"/>
                <a:ext cx="187" cy="0"/>
              </a:xfrm>
              <a:prstGeom prst="straightConnector1">
                <a:avLst/>
              </a:prstGeom>
              <a:noFill/>
              <a:ln w="9525" cap="flat" cmpd="sng">
                <a:solidFill>
                  <a:srgbClr val="0000FF"/>
                </a:solidFill>
                <a:prstDash val="solid"/>
                <a:round/>
                <a:headEnd type="none" w="med" len="med"/>
                <a:tailEnd type="none" w="med" len="med"/>
              </a:ln>
            </p:spPr>
          </p:cxnSp>
          <p:cxnSp>
            <p:nvCxnSpPr>
              <p:cNvPr id="319" name="Google Shape;319;p17"/>
              <p:cNvCxnSpPr/>
              <p:nvPr/>
            </p:nvCxnSpPr>
            <p:spPr>
              <a:xfrm rot="10800000" flipH="1">
                <a:off x="3261" y="2940"/>
                <a:ext cx="36" cy="10"/>
              </a:xfrm>
              <a:prstGeom prst="straightConnector1">
                <a:avLst/>
              </a:prstGeom>
              <a:noFill/>
              <a:ln w="9525" cap="flat" cmpd="sng">
                <a:solidFill>
                  <a:srgbClr val="0000FF"/>
                </a:solidFill>
                <a:prstDash val="solid"/>
                <a:round/>
                <a:headEnd type="none" w="med" len="med"/>
                <a:tailEnd type="none" w="med" len="med"/>
              </a:ln>
            </p:spPr>
          </p:cxnSp>
          <p:cxnSp>
            <p:nvCxnSpPr>
              <p:cNvPr id="320" name="Google Shape;320;p17"/>
              <p:cNvCxnSpPr/>
              <p:nvPr/>
            </p:nvCxnSpPr>
            <p:spPr>
              <a:xfrm>
                <a:off x="3250" y="2943"/>
                <a:ext cx="10" cy="6"/>
              </a:xfrm>
              <a:prstGeom prst="straightConnector1">
                <a:avLst/>
              </a:prstGeom>
              <a:noFill/>
              <a:ln w="9525" cap="flat" cmpd="sng">
                <a:solidFill>
                  <a:srgbClr val="0000FF"/>
                </a:solidFill>
                <a:prstDash val="solid"/>
                <a:round/>
                <a:headEnd type="none" w="med" len="med"/>
                <a:tailEnd type="none" w="med" len="med"/>
              </a:ln>
            </p:spPr>
          </p:cxnSp>
          <p:sp>
            <p:nvSpPr>
              <p:cNvPr id="321" name="Google Shape;321;p17"/>
              <p:cNvSpPr txBox="1"/>
              <p:nvPr/>
            </p:nvSpPr>
            <p:spPr>
              <a:xfrm>
                <a:off x="2448" y="3188"/>
                <a:ext cx="1006" cy="200"/>
              </a:xfrm>
              <a:prstGeom prst="rect">
                <a:avLst/>
              </a:prstGeom>
              <a:noFill/>
              <a:ln>
                <a:noFill/>
              </a:ln>
            </p:spPr>
            <p:txBody>
              <a:bodyPr spcFirstLastPara="1" wrap="square" lIns="81300" tIns="40650" rIns="81300" bIns="40650" anchor="t" anchorCtr="0">
                <a:spAutoFit/>
              </a:bodyPr>
              <a:lstStyle/>
              <a:p>
                <a:pPr marL="0" marR="0" lvl="0" indent="0" algn="ctr" rtl="0">
                  <a:spcBef>
                    <a:spcPts val="0"/>
                  </a:spcBef>
                  <a:spcAft>
                    <a:spcPts val="0"/>
                  </a:spcAft>
                  <a:buNone/>
                </a:pPr>
                <a:r>
                  <a:rPr lang="en-US" sz="1800">
                    <a:solidFill>
                      <a:schemeClr val="dk1"/>
                    </a:solidFill>
                    <a:latin typeface="Tahoma"/>
                    <a:ea typeface="Tahoma"/>
                    <a:cs typeface="Tahoma"/>
                    <a:sym typeface="Tahoma"/>
                  </a:rPr>
                  <a:t>Class Diagram</a:t>
                </a:r>
                <a:endParaRPr/>
              </a:p>
            </p:txBody>
          </p:sp>
          <p:sp>
            <p:nvSpPr>
              <p:cNvPr id="322" name="Google Shape;322;p17"/>
              <p:cNvSpPr/>
              <p:nvPr/>
            </p:nvSpPr>
            <p:spPr>
              <a:xfrm>
                <a:off x="1387" y="3474"/>
                <a:ext cx="528" cy="111"/>
              </a:xfrm>
              <a:prstGeom prst="ellipse">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23" name="Google Shape;323;p17"/>
              <p:cNvCxnSpPr/>
              <p:nvPr/>
            </p:nvCxnSpPr>
            <p:spPr>
              <a:xfrm rot="10800000" flipH="1">
                <a:off x="3261" y="2757"/>
                <a:ext cx="287" cy="192"/>
              </a:xfrm>
              <a:prstGeom prst="straightConnector1">
                <a:avLst/>
              </a:prstGeom>
              <a:noFill/>
              <a:ln w="9525" cap="flat" cmpd="sng">
                <a:solidFill>
                  <a:srgbClr val="0000FF"/>
                </a:solidFill>
                <a:prstDash val="solid"/>
                <a:round/>
                <a:headEnd type="none" w="med" len="med"/>
                <a:tailEnd type="none" w="med" len="med"/>
              </a:ln>
            </p:spPr>
          </p:cxnSp>
          <p:sp>
            <p:nvSpPr>
              <p:cNvPr id="324" name="Google Shape;324;p17"/>
              <p:cNvSpPr/>
              <p:nvPr/>
            </p:nvSpPr>
            <p:spPr>
              <a:xfrm>
                <a:off x="861" y="2932"/>
                <a:ext cx="892" cy="221"/>
              </a:xfrm>
              <a:prstGeom prst="parallelogram">
                <a:avLst>
                  <a:gd name="adj" fmla="val 152030"/>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Times New Roman"/>
                  <a:ea typeface="Times New Roman"/>
                  <a:cs typeface="Times New Roman"/>
                  <a:sym typeface="Times New Roman"/>
                </a:endParaRPr>
              </a:p>
            </p:txBody>
          </p:sp>
          <p:sp>
            <p:nvSpPr>
              <p:cNvPr id="325" name="Google Shape;325;p17"/>
              <p:cNvSpPr txBox="1"/>
              <p:nvPr/>
            </p:nvSpPr>
            <p:spPr>
              <a:xfrm>
                <a:off x="576" y="3217"/>
                <a:ext cx="864" cy="354"/>
              </a:xfrm>
              <a:prstGeom prst="rect">
                <a:avLst/>
              </a:prstGeom>
              <a:noFill/>
              <a:ln>
                <a:noFill/>
              </a:ln>
            </p:spPr>
            <p:txBody>
              <a:bodyPr spcFirstLastPara="1" wrap="square" lIns="81300" tIns="40650" rIns="81300" bIns="40650" anchor="t" anchorCtr="0">
                <a:spAutoFit/>
              </a:bodyPr>
              <a:lstStyle/>
              <a:p>
                <a:pPr marL="0" marR="0" lvl="0" indent="0" algn="ctr" rtl="0">
                  <a:spcBef>
                    <a:spcPts val="0"/>
                  </a:spcBef>
                  <a:spcAft>
                    <a:spcPts val="0"/>
                  </a:spcAft>
                  <a:buNone/>
                </a:pPr>
                <a:r>
                  <a:rPr lang="en-US" sz="1800">
                    <a:solidFill>
                      <a:schemeClr val="dk1"/>
                    </a:solidFill>
                    <a:latin typeface="Tahoma"/>
                    <a:ea typeface="Tahoma"/>
                    <a:cs typeface="Tahoma"/>
                    <a:sym typeface="Tahoma"/>
                  </a:rPr>
                  <a:t>Operation</a:t>
                </a:r>
                <a:endParaRPr/>
              </a:p>
              <a:p>
                <a:pPr marL="0" marR="0" lvl="0" indent="0" algn="ctr" rtl="0">
                  <a:spcBef>
                    <a:spcPts val="0"/>
                  </a:spcBef>
                  <a:spcAft>
                    <a:spcPts val="0"/>
                  </a:spcAft>
                  <a:buNone/>
                </a:pPr>
                <a:r>
                  <a:rPr lang="en-US" sz="1800">
                    <a:solidFill>
                      <a:schemeClr val="dk1"/>
                    </a:solidFill>
                    <a:latin typeface="Tahoma"/>
                    <a:ea typeface="Tahoma"/>
                    <a:cs typeface="Tahoma"/>
                    <a:sym typeface="Tahoma"/>
                  </a:rPr>
                  <a:t>Schemata</a:t>
                </a:r>
                <a:endParaRPr/>
              </a:p>
            </p:txBody>
          </p:sp>
          <p:sp>
            <p:nvSpPr>
              <p:cNvPr id="326" name="Google Shape;326;p17"/>
              <p:cNvSpPr/>
              <p:nvPr/>
            </p:nvSpPr>
            <p:spPr>
              <a:xfrm>
                <a:off x="2301" y="2292"/>
                <a:ext cx="192" cy="128"/>
              </a:xfrm>
              <a:prstGeom prst="ellipse">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17"/>
              <p:cNvSpPr/>
              <p:nvPr/>
            </p:nvSpPr>
            <p:spPr>
              <a:xfrm>
                <a:off x="2301" y="2420"/>
                <a:ext cx="144" cy="21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17"/>
              <p:cNvSpPr/>
              <p:nvPr/>
            </p:nvSpPr>
            <p:spPr>
              <a:xfrm>
                <a:off x="2062" y="2644"/>
                <a:ext cx="892" cy="220"/>
              </a:xfrm>
              <a:prstGeom prst="parallelogram">
                <a:avLst>
                  <a:gd name="adj" fmla="val 152721"/>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Times New Roman"/>
                  <a:ea typeface="Times New Roman"/>
                  <a:cs typeface="Times New Roman"/>
                  <a:sym typeface="Times New Roman"/>
                </a:endParaRPr>
              </a:p>
            </p:txBody>
          </p:sp>
          <p:sp>
            <p:nvSpPr>
              <p:cNvPr id="329" name="Google Shape;329;p17"/>
              <p:cNvSpPr/>
              <p:nvPr/>
            </p:nvSpPr>
            <p:spPr>
              <a:xfrm>
                <a:off x="2993" y="2978"/>
                <a:ext cx="192" cy="42"/>
              </a:xfrm>
              <a:prstGeom prst="parallelogram">
                <a:avLst>
                  <a:gd name="adj" fmla="val 147619"/>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17"/>
              <p:cNvSpPr/>
              <p:nvPr/>
            </p:nvSpPr>
            <p:spPr>
              <a:xfrm>
                <a:off x="2822" y="3095"/>
                <a:ext cx="192" cy="43"/>
              </a:xfrm>
              <a:prstGeom prst="parallelogram">
                <a:avLst>
                  <a:gd name="adj" fmla="val 144186"/>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31" name="Google Shape;331;p17"/>
              <p:cNvCxnSpPr/>
              <p:nvPr/>
            </p:nvCxnSpPr>
            <p:spPr>
              <a:xfrm flipH="1">
                <a:off x="2944" y="3034"/>
                <a:ext cx="93" cy="60"/>
              </a:xfrm>
              <a:prstGeom prst="straightConnector1">
                <a:avLst/>
              </a:prstGeom>
              <a:noFill/>
              <a:ln w="9525" cap="flat" cmpd="sng">
                <a:solidFill>
                  <a:srgbClr val="0000FF"/>
                </a:solidFill>
                <a:prstDash val="solid"/>
                <a:round/>
                <a:headEnd type="none" w="med" len="med"/>
                <a:tailEnd type="none" w="med" len="med"/>
              </a:ln>
            </p:spPr>
          </p:cxnSp>
          <p:cxnSp>
            <p:nvCxnSpPr>
              <p:cNvPr id="332" name="Google Shape;332;p17"/>
              <p:cNvCxnSpPr/>
              <p:nvPr/>
            </p:nvCxnSpPr>
            <p:spPr>
              <a:xfrm flipH="1">
                <a:off x="3025" y="3020"/>
                <a:ext cx="30" cy="11"/>
              </a:xfrm>
              <a:prstGeom prst="straightConnector1">
                <a:avLst/>
              </a:prstGeom>
              <a:noFill/>
              <a:ln w="9525" cap="flat" cmpd="sng">
                <a:solidFill>
                  <a:srgbClr val="0000FF"/>
                </a:solidFill>
                <a:prstDash val="solid"/>
                <a:round/>
                <a:headEnd type="none" w="med" len="med"/>
                <a:tailEnd type="none" w="med" len="med"/>
              </a:ln>
            </p:spPr>
          </p:cxnSp>
          <p:cxnSp>
            <p:nvCxnSpPr>
              <p:cNvPr id="333" name="Google Shape;333;p17"/>
              <p:cNvCxnSpPr/>
              <p:nvPr/>
            </p:nvCxnSpPr>
            <p:spPr>
              <a:xfrm rot="10800000">
                <a:off x="3053" y="3022"/>
                <a:ext cx="3" cy="9"/>
              </a:xfrm>
              <a:prstGeom prst="straightConnector1">
                <a:avLst/>
              </a:prstGeom>
              <a:noFill/>
              <a:ln w="9525" cap="flat" cmpd="sng">
                <a:solidFill>
                  <a:srgbClr val="0000FF"/>
                </a:solidFill>
                <a:prstDash val="solid"/>
                <a:round/>
                <a:headEnd type="none" w="med" len="med"/>
                <a:tailEnd type="none" w="med" len="med"/>
              </a:ln>
            </p:spPr>
          </p:cxnSp>
          <p:cxnSp>
            <p:nvCxnSpPr>
              <p:cNvPr id="334" name="Google Shape;334;p17"/>
              <p:cNvCxnSpPr/>
              <p:nvPr/>
            </p:nvCxnSpPr>
            <p:spPr>
              <a:xfrm>
                <a:off x="3024" y="3032"/>
                <a:ext cx="34" cy="0"/>
              </a:xfrm>
              <a:prstGeom prst="straightConnector1">
                <a:avLst/>
              </a:prstGeom>
              <a:noFill/>
              <a:ln w="9525" cap="flat" cmpd="sng">
                <a:solidFill>
                  <a:srgbClr val="0000FF"/>
                </a:solidFill>
                <a:prstDash val="solid"/>
                <a:round/>
                <a:headEnd type="none" w="med" len="med"/>
                <a:tailEnd type="none" w="med" len="med"/>
              </a:ln>
            </p:spPr>
          </p:cxnSp>
          <p:cxnSp>
            <p:nvCxnSpPr>
              <p:cNvPr id="335" name="Google Shape;335;p17"/>
              <p:cNvCxnSpPr/>
              <p:nvPr/>
            </p:nvCxnSpPr>
            <p:spPr>
              <a:xfrm>
                <a:off x="2983" y="3116"/>
                <a:ext cx="130" cy="0"/>
              </a:xfrm>
              <a:prstGeom prst="straightConnector1">
                <a:avLst/>
              </a:prstGeom>
              <a:noFill/>
              <a:ln w="9525" cap="flat" cmpd="sng">
                <a:solidFill>
                  <a:srgbClr val="0000FF"/>
                </a:solidFill>
                <a:prstDash val="solid"/>
                <a:round/>
                <a:headEnd type="none" w="med" len="med"/>
                <a:tailEnd type="none" w="med" len="med"/>
              </a:ln>
            </p:spPr>
          </p:cxnSp>
          <p:sp>
            <p:nvSpPr>
              <p:cNvPr id="336" name="Google Shape;336;p17"/>
              <p:cNvSpPr/>
              <p:nvPr/>
            </p:nvSpPr>
            <p:spPr>
              <a:xfrm>
                <a:off x="2501" y="2669"/>
                <a:ext cx="48" cy="13"/>
              </a:xfrm>
              <a:custGeom>
                <a:avLst/>
                <a:gdLst/>
                <a:ahLst/>
                <a:cxnLst/>
                <a:rect l="l" t="t" r="r" b="b"/>
                <a:pathLst>
                  <a:path w="201" h="44" extrusionOk="0">
                    <a:moveTo>
                      <a:pt x="201" y="2"/>
                    </a:moveTo>
                    <a:cubicBezTo>
                      <a:pt x="156" y="1"/>
                      <a:pt x="111" y="0"/>
                      <a:pt x="78" y="7"/>
                    </a:cubicBezTo>
                    <a:cubicBezTo>
                      <a:pt x="45" y="14"/>
                      <a:pt x="14" y="38"/>
                      <a:pt x="0" y="44"/>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 name="Google Shape;337;p17"/>
              <p:cNvSpPr/>
              <p:nvPr/>
            </p:nvSpPr>
            <p:spPr>
              <a:xfrm rot="10800000">
                <a:off x="2554" y="2705"/>
                <a:ext cx="47" cy="12"/>
              </a:xfrm>
              <a:custGeom>
                <a:avLst/>
                <a:gdLst/>
                <a:ahLst/>
                <a:cxnLst/>
                <a:rect l="l" t="t" r="r" b="b"/>
                <a:pathLst>
                  <a:path w="201" h="44" extrusionOk="0">
                    <a:moveTo>
                      <a:pt x="201" y="2"/>
                    </a:moveTo>
                    <a:cubicBezTo>
                      <a:pt x="156" y="1"/>
                      <a:pt x="111" y="0"/>
                      <a:pt x="78" y="7"/>
                    </a:cubicBezTo>
                    <a:cubicBezTo>
                      <a:pt x="45" y="14"/>
                      <a:pt x="14" y="38"/>
                      <a:pt x="0" y="44"/>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 name="Google Shape;338;p17"/>
              <p:cNvSpPr/>
              <p:nvPr/>
            </p:nvSpPr>
            <p:spPr>
              <a:xfrm>
                <a:off x="2613" y="2669"/>
                <a:ext cx="21" cy="23"/>
              </a:xfrm>
              <a:custGeom>
                <a:avLst/>
                <a:gdLst/>
                <a:ahLst/>
                <a:cxnLst/>
                <a:rect l="l" t="t" r="r" b="b"/>
                <a:pathLst>
                  <a:path w="88" h="84" extrusionOk="0">
                    <a:moveTo>
                      <a:pt x="27" y="84"/>
                    </a:moveTo>
                    <a:cubicBezTo>
                      <a:pt x="50" y="69"/>
                      <a:pt x="74" y="54"/>
                      <a:pt x="81" y="42"/>
                    </a:cubicBezTo>
                    <a:cubicBezTo>
                      <a:pt x="88" y="30"/>
                      <a:pt x="84" y="16"/>
                      <a:pt x="71" y="9"/>
                    </a:cubicBezTo>
                    <a:cubicBezTo>
                      <a:pt x="58" y="2"/>
                      <a:pt x="29" y="1"/>
                      <a:pt x="0" y="0"/>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39" name="Google Shape;339;p17"/>
              <p:cNvCxnSpPr/>
              <p:nvPr/>
            </p:nvCxnSpPr>
            <p:spPr>
              <a:xfrm>
                <a:off x="2548" y="2670"/>
                <a:ext cx="65" cy="0"/>
              </a:xfrm>
              <a:prstGeom prst="straightConnector1">
                <a:avLst/>
              </a:prstGeom>
              <a:noFill/>
              <a:ln w="9525" cap="flat" cmpd="sng">
                <a:solidFill>
                  <a:srgbClr val="0000FF"/>
                </a:solidFill>
                <a:prstDash val="solid"/>
                <a:round/>
                <a:headEnd type="none" w="med" len="med"/>
                <a:tailEnd type="none" w="med" len="med"/>
              </a:ln>
            </p:spPr>
          </p:cxnSp>
          <p:sp>
            <p:nvSpPr>
              <p:cNvPr id="340" name="Google Shape;340;p17"/>
              <p:cNvSpPr/>
              <p:nvPr/>
            </p:nvSpPr>
            <p:spPr>
              <a:xfrm rot="10800000">
                <a:off x="2468" y="2694"/>
                <a:ext cx="21" cy="23"/>
              </a:xfrm>
              <a:custGeom>
                <a:avLst/>
                <a:gdLst/>
                <a:ahLst/>
                <a:cxnLst/>
                <a:rect l="l" t="t" r="r" b="b"/>
                <a:pathLst>
                  <a:path w="88" h="84" extrusionOk="0">
                    <a:moveTo>
                      <a:pt x="27" y="84"/>
                    </a:moveTo>
                    <a:cubicBezTo>
                      <a:pt x="50" y="69"/>
                      <a:pt x="74" y="54"/>
                      <a:pt x="81" y="42"/>
                    </a:cubicBezTo>
                    <a:cubicBezTo>
                      <a:pt x="88" y="30"/>
                      <a:pt x="84" y="16"/>
                      <a:pt x="71" y="9"/>
                    </a:cubicBezTo>
                    <a:cubicBezTo>
                      <a:pt x="58" y="2"/>
                      <a:pt x="29" y="1"/>
                      <a:pt x="0" y="0"/>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41" name="Google Shape;341;p17"/>
              <p:cNvCxnSpPr/>
              <p:nvPr/>
            </p:nvCxnSpPr>
            <p:spPr>
              <a:xfrm flipH="1">
                <a:off x="2601" y="2692"/>
                <a:ext cx="18" cy="13"/>
              </a:xfrm>
              <a:prstGeom prst="straightConnector1">
                <a:avLst/>
              </a:prstGeom>
              <a:noFill/>
              <a:ln w="9525" cap="flat" cmpd="sng">
                <a:solidFill>
                  <a:srgbClr val="0000FF"/>
                </a:solidFill>
                <a:prstDash val="solid"/>
                <a:round/>
                <a:headEnd type="none" w="med" len="med"/>
                <a:tailEnd type="none" w="med" len="med"/>
              </a:ln>
            </p:spPr>
          </p:cxnSp>
          <p:cxnSp>
            <p:nvCxnSpPr>
              <p:cNvPr id="342" name="Google Shape;342;p17"/>
              <p:cNvCxnSpPr/>
              <p:nvPr/>
            </p:nvCxnSpPr>
            <p:spPr>
              <a:xfrm flipH="1">
                <a:off x="2482" y="2682"/>
                <a:ext cx="19" cy="12"/>
              </a:xfrm>
              <a:prstGeom prst="straightConnector1">
                <a:avLst/>
              </a:prstGeom>
              <a:noFill/>
              <a:ln w="9525" cap="flat" cmpd="sng">
                <a:solidFill>
                  <a:srgbClr val="0000FF"/>
                </a:solidFill>
                <a:prstDash val="solid"/>
                <a:round/>
                <a:headEnd type="none" w="med" len="med"/>
                <a:tailEnd type="none" w="med" len="med"/>
              </a:ln>
            </p:spPr>
          </p:cxnSp>
          <p:cxnSp>
            <p:nvCxnSpPr>
              <p:cNvPr id="343" name="Google Shape;343;p17"/>
              <p:cNvCxnSpPr/>
              <p:nvPr/>
            </p:nvCxnSpPr>
            <p:spPr>
              <a:xfrm>
                <a:off x="2489" y="2716"/>
                <a:ext cx="65" cy="0"/>
              </a:xfrm>
              <a:prstGeom prst="straightConnector1">
                <a:avLst/>
              </a:prstGeom>
              <a:noFill/>
              <a:ln w="9525" cap="flat" cmpd="sng">
                <a:solidFill>
                  <a:srgbClr val="0000FF"/>
                </a:solidFill>
                <a:prstDash val="solid"/>
                <a:round/>
                <a:headEnd type="none" w="med" len="med"/>
                <a:tailEnd type="none" w="med" len="med"/>
              </a:ln>
            </p:spPr>
          </p:cxnSp>
          <p:sp>
            <p:nvSpPr>
              <p:cNvPr id="344" name="Google Shape;344;p17"/>
              <p:cNvSpPr/>
              <p:nvPr/>
            </p:nvSpPr>
            <p:spPr>
              <a:xfrm>
                <a:off x="2264" y="2771"/>
                <a:ext cx="48" cy="12"/>
              </a:xfrm>
              <a:custGeom>
                <a:avLst/>
                <a:gdLst/>
                <a:ahLst/>
                <a:cxnLst/>
                <a:rect l="l" t="t" r="r" b="b"/>
                <a:pathLst>
                  <a:path w="201" h="44" extrusionOk="0">
                    <a:moveTo>
                      <a:pt x="201" y="2"/>
                    </a:moveTo>
                    <a:cubicBezTo>
                      <a:pt x="156" y="1"/>
                      <a:pt x="111" y="0"/>
                      <a:pt x="78" y="7"/>
                    </a:cubicBezTo>
                    <a:cubicBezTo>
                      <a:pt x="45" y="14"/>
                      <a:pt x="14" y="38"/>
                      <a:pt x="0" y="44"/>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17"/>
              <p:cNvSpPr/>
              <p:nvPr/>
            </p:nvSpPr>
            <p:spPr>
              <a:xfrm rot="10800000">
                <a:off x="2317" y="2806"/>
                <a:ext cx="47" cy="13"/>
              </a:xfrm>
              <a:custGeom>
                <a:avLst/>
                <a:gdLst/>
                <a:ahLst/>
                <a:cxnLst/>
                <a:rect l="l" t="t" r="r" b="b"/>
                <a:pathLst>
                  <a:path w="201" h="44" extrusionOk="0">
                    <a:moveTo>
                      <a:pt x="201" y="2"/>
                    </a:moveTo>
                    <a:cubicBezTo>
                      <a:pt x="156" y="1"/>
                      <a:pt x="111" y="0"/>
                      <a:pt x="78" y="7"/>
                    </a:cubicBezTo>
                    <a:cubicBezTo>
                      <a:pt x="45" y="14"/>
                      <a:pt x="14" y="38"/>
                      <a:pt x="0" y="44"/>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17"/>
              <p:cNvSpPr/>
              <p:nvPr/>
            </p:nvSpPr>
            <p:spPr>
              <a:xfrm>
                <a:off x="2376" y="2771"/>
                <a:ext cx="21" cy="23"/>
              </a:xfrm>
              <a:custGeom>
                <a:avLst/>
                <a:gdLst/>
                <a:ahLst/>
                <a:cxnLst/>
                <a:rect l="l" t="t" r="r" b="b"/>
                <a:pathLst>
                  <a:path w="88" h="84" extrusionOk="0">
                    <a:moveTo>
                      <a:pt x="27" y="84"/>
                    </a:moveTo>
                    <a:cubicBezTo>
                      <a:pt x="50" y="69"/>
                      <a:pt x="74" y="54"/>
                      <a:pt x="81" y="42"/>
                    </a:cubicBezTo>
                    <a:cubicBezTo>
                      <a:pt x="88" y="30"/>
                      <a:pt x="84" y="16"/>
                      <a:pt x="71" y="9"/>
                    </a:cubicBezTo>
                    <a:cubicBezTo>
                      <a:pt x="58" y="2"/>
                      <a:pt x="29" y="1"/>
                      <a:pt x="0" y="0"/>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47" name="Google Shape;347;p17"/>
              <p:cNvCxnSpPr/>
              <p:nvPr/>
            </p:nvCxnSpPr>
            <p:spPr>
              <a:xfrm>
                <a:off x="2311" y="2772"/>
                <a:ext cx="65" cy="0"/>
              </a:xfrm>
              <a:prstGeom prst="straightConnector1">
                <a:avLst/>
              </a:prstGeom>
              <a:noFill/>
              <a:ln w="9525" cap="flat" cmpd="sng">
                <a:solidFill>
                  <a:srgbClr val="0000FF"/>
                </a:solidFill>
                <a:prstDash val="solid"/>
                <a:round/>
                <a:headEnd type="none" w="med" len="med"/>
                <a:tailEnd type="none" w="med" len="med"/>
              </a:ln>
            </p:spPr>
          </p:cxnSp>
          <p:sp>
            <p:nvSpPr>
              <p:cNvPr id="348" name="Google Shape;348;p17"/>
              <p:cNvSpPr/>
              <p:nvPr/>
            </p:nvSpPr>
            <p:spPr>
              <a:xfrm rot="10800000">
                <a:off x="2231" y="2796"/>
                <a:ext cx="21" cy="23"/>
              </a:xfrm>
              <a:custGeom>
                <a:avLst/>
                <a:gdLst/>
                <a:ahLst/>
                <a:cxnLst/>
                <a:rect l="l" t="t" r="r" b="b"/>
                <a:pathLst>
                  <a:path w="88" h="84" extrusionOk="0">
                    <a:moveTo>
                      <a:pt x="27" y="84"/>
                    </a:moveTo>
                    <a:cubicBezTo>
                      <a:pt x="50" y="69"/>
                      <a:pt x="74" y="54"/>
                      <a:pt x="81" y="42"/>
                    </a:cubicBezTo>
                    <a:cubicBezTo>
                      <a:pt x="88" y="30"/>
                      <a:pt x="84" y="16"/>
                      <a:pt x="71" y="9"/>
                    </a:cubicBezTo>
                    <a:cubicBezTo>
                      <a:pt x="58" y="2"/>
                      <a:pt x="29" y="1"/>
                      <a:pt x="0" y="0"/>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49" name="Google Shape;349;p17"/>
              <p:cNvCxnSpPr/>
              <p:nvPr/>
            </p:nvCxnSpPr>
            <p:spPr>
              <a:xfrm flipH="1">
                <a:off x="2364" y="2794"/>
                <a:ext cx="18" cy="12"/>
              </a:xfrm>
              <a:prstGeom prst="straightConnector1">
                <a:avLst/>
              </a:prstGeom>
              <a:noFill/>
              <a:ln w="9525" cap="flat" cmpd="sng">
                <a:solidFill>
                  <a:srgbClr val="0000FF"/>
                </a:solidFill>
                <a:prstDash val="solid"/>
                <a:round/>
                <a:headEnd type="none" w="med" len="med"/>
                <a:tailEnd type="none" w="med" len="med"/>
              </a:ln>
            </p:spPr>
          </p:cxnSp>
          <p:cxnSp>
            <p:nvCxnSpPr>
              <p:cNvPr id="350" name="Google Shape;350;p17"/>
              <p:cNvCxnSpPr/>
              <p:nvPr/>
            </p:nvCxnSpPr>
            <p:spPr>
              <a:xfrm flipH="1">
                <a:off x="2245" y="2783"/>
                <a:ext cx="19" cy="13"/>
              </a:xfrm>
              <a:prstGeom prst="straightConnector1">
                <a:avLst/>
              </a:prstGeom>
              <a:noFill/>
              <a:ln w="9525" cap="flat" cmpd="sng">
                <a:solidFill>
                  <a:srgbClr val="0000FF"/>
                </a:solidFill>
                <a:prstDash val="solid"/>
                <a:round/>
                <a:headEnd type="none" w="med" len="med"/>
                <a:tailEnd type="none" w="med" len="med"/>
              </a:ln>
            </p:spPr>
          </p:cxnSp>
          <p:cxnSp>
            <p:nvCxnSpPr>
              <p:cNvPr id="351" name="Google Shape;351;p17"/>
              <p:cNvCxnSpPr/>
              <p:nvPr/>
            </p:nvCxnSpPr>
            <p:spPr>
              <a:xfrm>
                <a:off x="2252" y="2818"/>
                <a:ext cx="65" cy="0"/>
              </a:xfrm>
              <a:prstGeom prst="straightConnector1">
                <a:avLst/>
              </a:prstGeom>
              <a:noFill/>
              <a:ln w="9525" cap="flat" cmpd="sng">
                <a:solidFill>
                  <a:srgbClr val="0000FF"/>
                </a:solidFill>
                <a:prstDash val="solid"/>
                <a:round/>
                <a:headEnd type="none" w="med" len="med"/>
                <a:tailEnd type="none" w="med" len="med"/>
              </a:ln>
            </p:spPr>
          </p:cxnSp>
          <p:sp>
            <p:nvSpPr>
              <p:cNvPr id="352" name="Google Shape;352;p17"/>
              <p:cNvSpPr/>
              <p:nvPr/>
            </p:nvSpPr>
            <p:spPr>
              <a:xfrm>
                <a:off x="2543" y="2768"/>
                <a:ext cx="48" cy="12"/>
              </a:xfrm>
              <a:custGeom>
                <a:avLst/>
                <a:gdLst/>
                <a:ahLst/>
                <a:cxnLst/>
                <a:rect l="l" t="t" r="r" b="b"/>
                <a:pathLst>
                  <a:path w="201" h="44" extrusionOk="0">
                    <a:moveTo>
                      <a:pt x="201" y="2"/>
                    </a:moveTo>
                    <a:cubicBezTo>
                      <a:pt x="156" y="1"/>
                      <a:pt x="111" y="0"/>
                      <a:pt x="78" y="7"/>
                    </a:cubicBezTo>
                    <a:cubicBezTo>
                      <a:pt x="45" y="14"/>
                      <a:pt x="14" y="38"/>
                      <a:pt x="0" y="44"/>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17"/>
              <p:cNvSpPr/>
              <p:nvPr/>
            </p:nvSpPr>
            <p:spPr>
              <a:xfrm rot="10800000">
                <a:off x="2596" y="2804"/>
                <a:ext cx="47" cy="12"/>
              </a:xfrm>
              <a:custGeom>
                <a:avLst/>
                <a:gdLst/>
                <a:ahLst/>
                <a:cxnLst/>
                <a:rect l="l" t="t" r="r" b="b"/>
                <a:pathLst>
                  <a:path w="201" h="44" extrusionOk="0">
                    <a:moveTo>
                      <a:pt x="201" y="2"/>
                    </a:moveTo>
                    <a:cubicBezTo>
                      <a:pt x="156" y="1"/>
                      <a:pt x="111" y="0"/>
                      <a:pt x="78" y="7"/>
                    </a:cubicBezTo>
                    <a:cubicBezTo>
                      <a:pt x="45" y="14"/>
                      <a:pt x="14" y="38"/>
                      <a:pt x="0" y="44"/>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17"/>
              <p:cNvSpPr/>
              <p:nvPr/>
            </p:nvSpPr>
            <p:spPr>
              <a:xfrm>
                <a:off x="2655" y="2768"/>
                <a:ext cx="21" cy="23"/>
              </a:xfrm>
              <a:custGeom>
                <a:avLst/>
                <a:gdLst/>
                <a:ahLst/>
                <a:cxnLst/>
                <a:rect l="l" t="t" r="r" b="b"/>
                <a:pathLst>
                  <a:path w="88" h="84" extrusionOk="0">
                    <a:moveTo>
                      <a:pt x="27" y="84"/>
                    </a:moveTo>
                    <a:cubicBezTo>
                      <a:pt x="50" y="69"/>
                      <a:pt x="74" y="54"/>
                      <a:pt x="81" y="42"/>
                    </a:cubicBezTo>
                    <a:cubicBezTo>
                      <a:pt x="88" y="30"/>
                      <a:pt x="84" y="16"/>
                      <a:pt x="71" y="9"/>
                    </a:cubicBezTo>
                    <a:cubicBezTo>
                      <a:pt x="58" y="2"/>
                      <a:pt x="29" y="1"/>
                      <a:pt x="0" y="0"/>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55" name="Google Shape;355;p17"/>
              <p:cNvCxnSpPr/>
              <p:nvPr/>
            </p:nvCxnSpPr>
            <p:spPr>
              <a:xfrm>
                <a:off x="2590" y="2769"/>
                <a:ext cx="65" cy="0"/>
              </a:xfrm>
              <a:prstGeom prst="straightConnector1">
                <a:avLst/>
              </a:prstGeom>
              <a:noFill/>
              <a:ln w="9525" cap="flat" cmpd="sng">
                <a:solidFill>
                  <a:srgbClr val="0000FF"/>
                </a:solidFill>
                <a:prstDash val="solid"/>
                <a:round/>
                <a:headEnd type="none" w="med" len="med"/>
                <a:tailEnd type="none" w="med" len="med"/>
              </a:ln>
            </p:spPr>
          </p:cxnSp>
          <p:sp>
            <p:nvSpPr>
              <p:cNvPr id="356" name="Google Shape;356;p17"/>
              <p:cNvSpPr/>
              <p:nvPr/>
            </p:nvSpPr>
            <p:spPr>
              <a:xfrm rot="10800000">
                <a:off x="2510" y="2793"/>
                <a:ext cx="21" cy="23"/>
              </a:xfrm>
              <a:custGeom>
                <a:avLst/>
                <a:gdLst/>
                <a:ahLst/>
                <a:cxnLst/>
                <a:rect l="l" t="t" r="r" b="b"/>
                <a:pathLst>
                  <a:path w="88" h="84" extrusionOk="0">
                    <a:moveTo>
                      <a:pt x="27" y="84"/>
                    </a:moveTo>
                    <a:cubicBezTo>
                      <a:pt x="50" y="69"/>
                      <a:pt x="74" y="54"/>
                      <a:pt x="81" y="42"/>
                    </a:cubicBezTo>
                    <a:cubicBezTo>
                      <a:pt x="88" y="30"/>
                      <a:pt x="84" y="16"/>
                      <a:pt x="71" y="9"/>
                    </a:cubicBezTo>
                    <a:cubicBezTo>
                      <a:pt x="58" y="2"/>
                      <a:pt x="29" y="1"/>
                      <a:pt x="0" y="0"/>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57" name="Google Shape;357;p17"/>
              <p:cNvCxnSpPr/>
              <p:nvPr/>
            </p:nvCxnSpPr>
            <p:spPr>
              <a:xfrm flipH="1">
                <a:off x="2643" y="2791"/>
                <a:ext cx="18" cy="13"/>
              </a:xfrm>
              <a:prstGeom prst="straightConnector1">
                <a:avLst/>
              </a:prstGeom>
              <a:noFill/>
              <a:ln w="9525" cap="flat" cmpd="sng">
                <a:solidFill>
                  <a:srgbClr val="0000FF"/>
                </a:solidFill>
                <a:prstDash val="solid"/>
                <a:round/>
                <a:headEnd type="none" w="med" len="med"/>
                <a:tailEnd type="none" w="med" len="med"/>
              </a:ln>
            </p:spPr>
          </p:cxnSp>
          <p:cxnSp>
            <p:nvCxnSpPr>
              <p:cNvPr id="358" name="Google Shape;358;p17"/>
              <p:cNvCxnSpPr/>
              <p:nvPr/>
            </p:nvCxnSpPr>
            <p:spPr>
              <a:xfrm flipH="1">
                <a:off x="2524" y="2780"/>
                <a:ext cx="19" cy="13"/>
              </a:xfrm>
              <a:prstGeom prst="straightConnector1">
                <a:avLst/>
              </a:prstGeom>
              <a:noFill/>
              <a:ln w="9525" cap="flat" cmpd="sng">
                <a:solidFill>
                  <a:srgbClr val="0000FF"/>
                </a:solidFill>
                <a:prstDash val="solid"/>
                <a:round/>
                <a:headEnd type="none" w="med" len="med"/>
                <a:tailEnd type="none" w="med" len="med"/>
              </a:ln>
            </p:spPr>
          </p:cxnSp>
          <p:cxnSp>
            <p:nvCxnSpPr>
              <p:cNvPr id="359" name="Google Shape;359;p17"/>
              <p:cNvCxnSpPr/>
              <p:nvPr/>
            </p:nvCxnSpPr>
            <p:spPr>
              <a:xfrm>
                <a:off x="2531" y="2815"/>
                <a:ext cx="65" cy="0"/>
              </a:xfrm>
              <a:prstGeom prst="straightConnector1">
                <a:avLst/>
              </a:prstGeom>
              <a:noFill/>
              <a:ln w="9525" cap="flat" cmpd="sng">
                <a:solidFill>
                  <a:srgbClr val="0000FF"/>
                </a:solidFill>
                <a:prstDash val="solid"/>
                <a:round/>
                <a:headEnd type="none" w="med" len="med"/>
                <a:tailEnd type="none" w="med" len="med"/>
              </a:ln>
            </p:spPr>
          </p:cxnSp>
          <p:sp>
            <p:nvSpPr>
              <p:cNvPr id="360" name="Google Shape;360;p17"/>
              <p:cNvSpPr/>
              <p:nvPr/>
            </p:nvSpPr>
            <p:spPr>
              <a:xfrm>
                <a:off x="2381" y="2788"/>
                <a:ext cx="147" cy="15"/>
              </a:xfrm>
              <a:custGeom>
                <a:avLst/>
                <a:gdLst/>
                <a:ahLst/>
                <a:cxnLst/>
                <a:rect l="l" t="t" r="r" b="b"/>
                <a:pathLst>
                  <a:path w="147" h="16" extrusionOk="0">
                    <a:moveTo>
                      <a:pt x="147" y="0"/>
                    </a:moveTo>
                    <a:cubicBezTo>
                      <a:pt x="118" y="7"/>
                      <a:pt x="90" y="14"/>
                      <a:pt x="66" y="15"/>
                    </a:cubicBezTo>
                    <a:cubicBezTo>
                      <a:pt x="42" y="16"/>
                      <a:pt x="11" y="9"/>
                      <a:pt x="0" y="8"/>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17"/>
              <p:cNvSpPr/>
              <p:nvPr/>
            </p:nvSpPr>
            <p:spPr>
              <a:xfrm>
                <a:off x="2325" y="2689"/>
                <a:ext cx="161" cy="80"/>
              </a:xfrm>
              <a:custGeom>
                <a:avLst/>
                <a:gdLst/>
                <a:ahLst/>
                <a:cxnLst/>
                <a:rect l="l" t="t" r="r" b="b"/>
                <a:pathLst>
                  <a:path w="161" h="90" extrusionOk="0">
                    <a:moveTo>
                      <a:pt x="161" y="0"/>
                    </a:moveTo>
                    <a:cubicBezTo>
                      <a:pt x="126" y="6"/>
                      <a:pt x="92" y="13"/>
                      <a:pt x="65" y="28"/>
                    </a:cubicBezTo>
                    <a:cubicBezTo>
                      <a:pt x="38" y="43"/>
                      <a:pt x="19" y="66"/>
                      <a:pt x="0" y="90"/>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62" name="Google Shape;362;p17"/>
              <p:cNvCxnSpPr/>
              <p:nvPr/>
            </p:nvCxnSpPr>
            <p:spPr>
              <a:xfrm>
                <a:off x="2320" y="2753"/>
                <a:ext cx="4" cy="19"/>
              </a:xfrm>
              <a:prstGeom prst="straightConnector1">
                <a:avLst/>
              </a:prstGeom>
              <a:noFill/>
              <a:ln w="9525" cap="flat" cmpd="sng">
                <a:solidFill>
                  <a:srgbClr val="0000FF"/>
                </a:solidFill>
                <a:prstDash val="solid"/>
                <a:round/>
                <a:headEnd type="none" w="med" len="med"/>
                <a:tailEnd type="none" w="med" len="med"/>
              </a:ln>
            </p:spPr>
          </p:cxnSp>
          <p:cxnSp>
            <p:nvCxnSpPr>
              <p:cNvPr id="363" name="Google Shape;363;p17"/>
              <p:cNvCxnSpPr/>
              <p:nvPr/>
            </p:nvCxnSpPr>
            <p:spPr>
              <a:xfrm flipH="1">
                <a:off x="2321" y="2757"/>
                <a:ext cx="28" cy="15"/>
              </a:xfrm>
              <a:prstGeom prst="straightConnector1">
                <a:avLst/>
              </a:prstGeom>
              <a:noFill/>
              <a:ln w="9525" cap="flat" cmpd="sng">
                <a:solidFill>
                  <a:srgbClr val="0000FF"/>
                </a:solidFill>
                <a:prstDash val="solid"/>
                <a:round/>
                <a:headEnd type="none" w="med" len="med"/>
                <a:tailEnd type="none" w="med" len="med"/>
              </a:ln>
            </p:spPr>
          </p:cxnSp>
          <p:cxnSp>
            <p:nvCxnSpPr>
              <p:cNvPr id="364" name="Google Shape;364;p17"/>
              <p:cNvCxnSpPr/>
              <p:nvPr/>
            </p:nvCxnSpPr>
            <p:spPr>
              <a:xfrm rot="10800000">
                <a:off x="2504" y="2785"/>
                <a:ext cx="28" cy="3"/>
              </a:xfrm>
              <a:prstGeom prst="straightConnector1">
                <a:avLst/>
              </a:prstGeom>
              <a:noFill/>
              <a:ln w="9525" cap="flat" cmpd="sng">
                <a:solidFill>
                  <a:srgbClr val="0000FF"/>
                </a:solidFill>
                <a:prstDash val="solid"/>
                <a:round/>
                <a:headEnd type="none" w="med" len="med"/>
                <a:tailEnd type="none" w="med" len="med"/>
              </a:ln>
            </p:spPr>
          </p:cxnSp>
          <p:cxnSp>
            <p:nvCxnSpPr>
              <p:cNvPr id="365" name="Google Shape;365;p17"/>
              <p:cNvCxnSpPr/>
              <p:nvPr/>
            </p:nvCxnSpPr>
            <p:spPr>
              <a:xfrm flipH="1">
                <a:off x="2498" y="2788"/>
                <a:ext cx="31" cy="14"/>
              </a:xfrm>
              <a:prstGeom prst="straightConnector1">
                <a:avLst/>
              </a:prstGeom>
              <a:noFill/>
              <a:ln w="9525" cap="flat" cmpd="sng">
                <a:solidFill>
                  <a:srgbClr val="0000FF"/>
                </a:solidFill>
                <a:prstDash val="solid"/>
                <a:round/>
                <a:headEnd type="none" w="med" len="med"/>
                <a:tailEnd type="none" w="med" len="med"/>
              </a:ln>
            </p:spPr>
          </p:cxnSp>
          <p:cxnSp>
            <p:nvCxnSpPr>
              <p:cNvPr id="366" name="Google Shape;366;p17"/>
              <p:cNvCxnSpPr/>
              <p:nvPr/>
            </p:nvCxnSpPr>
            <p:spPr>
              <a:xfrm flipH="1">
                <a:off x="2622" y="2687"/>
                <a:ext cx="28" cy="2"/>
              </a:xfrm>
              <a:prstGeom prst="straightConnector1">
                <a:avLst/>
              </a:prstGeom>
              <a:noFill/>
              <a:ln w="9525" cap="flat" cmpd="sng">
                <a:solidFill>
                  <a:srgbClr val="0000FF"/>
                </a:solidFill>
                <a:prstDash val="solid"/>
                <a:round/>
                <a:headEnd type="none" w="med" len="med"/>
                <a:tailEnd type="none" w="med" len="med"/>
              </a:ln>
            </p:spPr>
          </p:cxnSp>
          <p:sp>
            <p:nvSpPr>
              <p:cNvPr id="367" name="Google Shape;367;p17"/>
              <p:cNvSpPr/>
              <p:nvPr/>
            </p:nvSpPr>
            <p:spPr>
              <a:xfrm>
                <a:off x="2622" y="2689"/>
                <a:ext cx="51" cy="79"/>
              </a:xfrm>
              <a:custGeom>
                <a:avLst/>
                <a:gdLst/>
                <a:ahLst/>
                <a:cxnLst/>
                <a:rect l="l" t="t" r="r" b="b"/>
                <a:pathLst>
                  <a:path w="70" h="91" extrusionOk="0">
                    <a:moveTo>
                      <a:pt x="0" y="91"/>
                    </a:moveTo>
                    <a:cubicBezTo>
                      <a:pt x="20" y="78"/>
                      <a:pt x="41" y="65"/>
                      <a:pt x="52" y="55"/>
                    </a:cubicBezTo>
                    <a:cubicBezTo>
                      <a:pt x="63" y="45"/>
                      <a:pt x="68" y="39"/>
                      <a:pt x="69" y="31"/>
                    </a:cubicBezTo>
                    <a:cubicBezTo>
                      <a:pt x="70" y="23"/>
                      <a:pt x="68" y="14"/>
                      <a:pt x="58" y="9"/>
                    </a:cubicBezTo>
                    <a:cubicBezTo>
                      <a:pt x="48" y="4"/>
                      <a:pt x="27" y="2"/>
                      <a:pt x="7" y="0"/>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68" name="Google Shape;368;p17"/>
              <p:cNvCxnSpPr/>
              <p:nvPr/>
            </p:nvCxnSpPr>
            <p:spPr>
              <a:xfrm rot="10800000">
                <a:off x="2625" y="2688"/>
                <a:ext cx="25" cy="12"/>
              </a:xfrm>
              <a:prstGeom prst="straightConnector1">
                <a:avLst/>
              </a:prstGeom>
              <a:noFill/>
              <a:ln w="9525" cap="flat" cmpd="sng">
                <a:solidFill>
                  <a:srgbClr val="0000FF"/>
                </a:solidFill>
                <a:prstDash val="solid"/>
                <a:round/>
                <a:headEnd type="none" w="med" len="med"/>
                <a:tailEnd type="none" w="med" len="med"/>
              </a:ln>
            </p:spPr>
          </p:cxnSp>
          <p:cxnSp>
            <p:nvCxnSpPr>
              <p:cNvPr id="369" name="Google Shape;369;p17"/>
              <p:cNvCxnSpPr/>
              <p:nvPr/>
            </p:nvCxnSpPr>
            <p:spPr>
              <a:xfrm flipH="1">
                <a:off x="2261" y="2860"/>
                <a:ext cx="126" cy="80"/>
              </a:xfrm>
              <a:prstGeom prst="straightConnector1">
                <a:avLst/>
              </a:prstGeom>
              <a:noFill/>
              <a:ln w="9525" cap="flat" cmpd="sng">
                <a:solidFill>
                  <a:srgbClr val="0000FF"/>
                </a:solidFill>
                <a:prstDash val="solid"/>
                <a:round/>
                <a:headEnd type="none" w="med" len="med"/>
                <a:tailEnd type="none" w="med" len="med"/>
              </a:ln>
            </p:spPr>
          </p:cxnSp>
          <p:sp>
            <p:nvSpPr>
              <p:cNvPr id="370" name="Google Shape;370;p17"/>
              <p:cNvSpPr/>
              <p:nvPr/>
            </p:nvSpPr>
            <p:spPr>
              <a:xfrm>
                <a:off x="2223" y="2940"/>
                <a:ext cx="87" cy="24"/>
              </a:xfrm>
              <a:custGeom>
                <a:avLst/>
                <a:gdLst/>
                <a:ahLst/>
                <a:cxnLst/>
                <a:rect l="l" t="t" r="r" b="b"/>
                <a:pathLst>
                  <a:path w="87" h="27" extrusionOk="0">
                    <a:moveTo>
                      <a:pt x="0" y="0"/>
                    </a:moveTo>
                    <a:lnTo>
                      <a:pt x="87" y="3"/>
                    </a:lnTo>
                    <a:lnTo>
                      <a:pt x="15" y="27"/>
                    </a:lnTo>
                    <a:lnTo>
                      <a:pt x="0" y="0"/>
                    </a:lnTo>
                    <a:close/>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371;p17"/>
              <p:cNvSpPr/>
              <p:nvPr/>
            </p:nvSpPr>
            <p:spPr>
              <a:xfrm rot="10800000">
                <a:off x="1716" y="3048"/>
                <a:ext cx="72" cy="47"/>
              </a:xfrm>
              <a:custGeom>
                <a:avLst/>
                <a:gdLst/>
                <a:ahLst/>
                <a:cxnLst/>
                <a:rect l="l" t="t" r="r" b="b"/>
                <a:pathLst>
                  <a:path w="66" h="51" extrusionOk="0">
                    <a:moveTo>
                      <a:pt x="66" y="0"/>
                    </a:moveTo>
                    <a:lnTo>
                      <a:pt x="6" y="51"/>
                    </a:lnTo>
                    <a:lnTo>
                      <a:pt x="0" y="27"/>
                    </a:lnTo>
                    <a:lnTo>
                      <a:pt x="66" y="0"/>
                    </a:lnTo>
                    <a:close/>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72" name="Google Shape;372;p17"/>
              <p:cNvCxnSpPr/>
              <p:nvPr/>
            </p:nvCxnSpPr>
            <p:spPr>
              <a:xfrm>
                <a:off x="2567" y="3067"/>
                <a:ext cx="198" cy="0"/>
              </a:xfrm>
              <a:prstGeom prst="straightConnector1">
                <a:avLst/>
              </a:prstGeom>
              <a:noFill/>
              <a:ln w="9525" cap="flat" cmpd="sng">
                <a:solidFill>
                  <a:srgbClr val="0000FF"/>
                </a:solidFill>
                <a:prstDash val="solid"/>
                <a:round/>
                <a:headEnd type="none" w="med" len="med"/>
                <a:tailEnd type="none" w="med" len="med"/>
              </a:ln>
            </p:spPr>
          </p:cxnSp>
          <p:sp>
            <p:nvSpPr>
              <p:cNvPr id="373" name="Google Shape;373;p17"/>
              <p:cNvSpPr/>
              <p:nvPr/>
            </p:nvSpPr>
            <p:spPr>
              <a:xfrm>
                <a:off x="2540" y="3040"/>
                <a:ext cx="72" cy="47"/>
              </a:xfrm>
              <a:custGeom>
                <a:avLst/>
                <a:gdLst/>
                <a:ahLst/>
                <a:cxnLst/>
                <a:rect l="l" t="t" r="r" b="b"/>
                <a:pathLst>
                  <a:path w="66" h="51" extrusionOk="0">
                    <a:moveTo>
                      <a:pt x="66" y="0"/>
                    </a:moveTo>
                    <a:lnTo>
                      <a:pt x="6" y="51"/>
                    </a:lnTo>
                    <a:lnTo>
                      <a:pt x="0" y="27"/>
                    </a:lnTo>
                    <a:lnTo>
                      <a:pt x="66" y="0"/>
                    </a:lnTo>
                    <a:close/>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74" name="Google Shape;374;p17"/>
              <p:cNvCxnSpPr/>
              <p:nvPr/>
            </p:nvCxnSpPr>
            <p:spPr>
              <a:xfrm rot="10800000" flipH="1">
                <a:off x="2781" y="2748"/>
                <a:ext cx="46" cy="13"/>
              </a:xfrm>
              <a:prstGeom prst="straightConnector1">
                <a:avLst/>
              </a:prstGeom>
              <a:noFill/>
              <a:ln w="9525" cap="flat" cmpd="sng">
                <a:solidFill>
                  <a:srgbClr val="0000FF"/>
                </a:solidFill>
                <a:prstDash val="solid"/>
                <a:round/>
                <a:headEnd type="none" w="med" len="med"/>
                <a:tailEnd type="none" w="med" len="med"/>
              </a:ln>
            </p:spPr>
          </p:cxnSp>
          <p:cxnSp>
            <p:nvCxnSpPr>
              <p:cNvPr id="375" name="Google Shape;375;p17"/>
              <p:cNvCxnSpPr/>
              <p:nvPr/>
            </p:nvCxnSpPr>
            <p:spPr>
              <a:xfrm>
                <a:off x="2783" y="2762"/>
                <a:ext cx="42" cy="12"/>
              </a:xfrm>
              <a:prstGeom prst="straightConnector1">
                <a:avLst/>
              </a:prstGeom>
              <a:noFill/>
              <a:ln w="9525" cap="flat" cmpd="sng">
                <a:solidFill>
                  <a:srgbClr val="0000FF"/>
                </a:solidFill>
                <a:prstDash val="solid"/>
                <a:round/>
                <a:headEnd type="none" w="med" len="med"/>
                <a:tailEnd type="none" w="med" len="med"/>
              </a:ln>
            </p:spPr>
          </p:cxnSp>
          <p:cxnSp>
            <p:nvCxnSpPr>
              <p:cNvPr id="376" name="Google Shape;376;p17"/>
              <p:cNvCxnSpPr/>
              <p:nvPr/>
            </p:nvCxnSpPr>
            <p:spPr>
              <a:xfrm rot="10800000">
                <a:off x="1796" y="2757"/>
                <a:ext cx="426" cy="0"/>
              </a:xfrm>
              <a:prstGeom prst="straightConnector1">
                <a:avLst/>
              </a:prstGeom>
              <a:noFill/>
              <a:ln w="9525" cap="flat" cmpd="sng">
                <a:solidFill>
                  <a:srgbClr val="0000FF"/>
                </a:solidFill>
                <a:prstDash val="solid"/>
                <a:round/>
                <a:headEnd type="none" w="med" len="med"/>
                <a:tailEnd type="none" w="med" len="med"/>
              </a:ln>
            </p:spPr>
          </p:cxnSp>
          <p:cxnSp>
            <p:nvCxnSpPr>
              <p:cNvPr id="377" name="Google Shape;377;p17"/>
              <p:cNvCxnSpPr/>
              <p:nvPr/>
            </p:nvCxnSpPr>
            <p:spPr>
              <a:xfrm rot="10800000">
                <a:off x="2176" y="2745"/>
                <a:ext cx="46" cy="12"/>
              </a:xfrm>
              <a:prstGeom prst="straightConnector1">
                <a:avLst/>
              </a:prstGeom>
              <a:noFill/>
              <a:ln w="9525" cap="flat" cmpd="sng">
                <a:solidFill>
                  <a:srgbClr val="0000FF"/>
                </a:solidFill>
                <a:prstDash val="solid"/>
                <a:round/>
                <a:headEnd type="none" w="med" len="med"/>
                <a:tailEnd type="none" w="med" len="med"/>
              </a:ln>
            </p:spPr>
          </p:cxnSp>
          <p:cxnSp>
            <p:nvCxnSpPr>
              <p:cNvPr id="378" name="Google Shape;378;p17"/>
              <p:cNvCxnSpPr/>
              <p:nvPr/>
            </p:nvCxnSpPr>
            <p:spPr>
              <a:xfrm flipH="1">
                <a:off x="2178" y="2758"/>
                <a:ext cx="42" cy="13"/>
              </a:xfrm>
              <a:prstGeom prst="straightConnector1">
                <a:avLst/>
              </a:prstGeom>
              <a:noFill/>
              <a:ln w="9525" cap="flat" cmpd="sng">
                <a:solidFill>
                  <a:srgbClr val="0000FF"/>
                </a:solidFill>
                <a:prstDash val="solid"/>
                <a:round/>
                <a:headEnd type="none" w="med" len="med"/>
                <a:tailEnd type="none" w="med" len="med"/>
              </a:ln>
            </p:spPr>
          </p:cxnSp>
          <p:cxnSp>
            <p:nvCxnSpPr>
              <p:cNvPr id="379" name="Google Shape;379;p17"/>
              <p:cNvCxnSpPr/>
              <p:nvPr/>
            </p:nvCxnSpPr>
            <p:spPr>
              <a:xfrm rot="10800000" flipH="1">
                <a:off x="1534" y="2759"/>
                <a:ext cx="254" cy="170"/>
              </a:xfrm>
              <a:prstGeom prst="straightConnector1">
                <a:avLst/>
              </a:prstGeom>
              <a:noFill/>
              <a:ln w="9525" cap="flat" cmpd="sng">
                <a:solidFill>
                  <a:srgbClr val="0000FF"/>
                </a:solidFill>
                <a:prstDash val="solid"/>
                <a:round/>
                <a:headEnd type="none" w="med" len="med"/>
                <a:tailEnd type="none" w="med" len="med"/>
              </a:ln>
            </p:spPr>
          </p:cxnSp>
          <p:cxnSp>
            <p:nvCxnSpPr>
              <p:cNvPr id="380" name="Google Shape;380;p17"/>
              <p:cNvCxnSpPr/>
              <p:nvPr/>
            </p:nvCxnSpPr>
            <p:spPr>
              <a:xfrm rot="10800000" flipH="1">
                <a:off x="1534" y="2920"/>
                <a:ext cx="36" cy="10"/>
              </a:xfrm>
              <a:prstGeom prst="straightConnector1">
                <a:avLst/>
              </a:prstGeom>
              <a:noFill/>
              <a:ln w="9525" cap="flat" cmpd="sng">
                <a:solidFill>
                  <a:srgbClr val="0000FF"/>
                </a:solidFill>
                <a:prstDash val="solid"/>
                <a:round/>
                <a:headEnd type="none" w="med" len="med"/>
                <a:tailEnd type="none" w="med" len="med"/>
              </a:ln>
            </p:spPr>
          </p:cxnSp>
          <p:cxnSp>
            <p:nvCxnSpPr>
              <p:cNvPr id="381" name="Google Shape;381;p17"/>
              <p:cNvCxnSpPr/>
              <p:nvPr/>
            </p:nvCxnSpPr>
            <p:spPr>
              <a:xfrm>
                <a:off x="1523" y="2923"/>
                <a:ext cx="10" cy="6"/>
              </a:xfrm>
              <a:prstGeom prst="straightConnector1">
                <a:avLst/>
              </a:prstGeom>
              <a:noFill/>
              <a:ln w="9525" cap="flat" cmpd="sng">
                <a:solidFill>
                  <a:srgbClr val="0000FF"/>
                </a:solidFill>
                <a:prstDash val="solid"/>
                <a:round/>
                <a:headEnd type="none" w="med" len="med"/>
                <a:tailEnd type="none" w="med" len="med"/>
              </a:ln>
            </p:spPr>
          </p:cxnSp>
          <p:cxnSp>
            <p:nvCxnSpPr>
              <p:cNvPr id="382" name="Google Shape;382;p17"/>
              <p:cNvCxnSpPr/>
              <p:nvPr/>
            </p:nvCxnSpPr>
            <p:spPr>
              <a:xfrm>
                <a:off x="1224" y="2950"/>
                <a:ext cx="144" cy="0"/>
              </a:xfrm>
              <a:prstGeom prst="straightConnector1">
                <a:avLst/>
              </a:prstGeom>
              <a:noFill/>
              <a:ln w="9525" cap="flat" cmpd="sng">
                <a:solidFill>
                  <a:srgbClr val="0000FF"/>
                </a:solidFill>
                <a:prstDash val="dashDot"/>
                <a:round/>
                <a:headEnd type="none" w="sm" len="sm"/>
                <a:tailEnd type="none" w="sm" len="sm"/>
              </a:ln>
            </p:spPr>
          </p:cxnSp>
          <p:cxnSp>
            <p:nvCxnSpPr>
              <p:cNvPr id="383" name="Google Shape;383;p17"/>
              <p:cNvCxnSpPr/>
              <p:nvPr/>
            </p:nvCxnSpPr>
            <p:spPr>
              <a:xfrm>
                <a:off x="1184" y="2975"/>
                <a:ext cx="248" cy="0"/>
              </a:xfrm>
              <a:prstGeom prst="straightConnector1">
                <a:avLst/>
              </a:prstGeom>
              <a:noFill/>
              <a:ln w="9525" cap="flat" cmpd="sng">
                <a:solidFill>
                  <a:srgbClr val="0000FF"/>
                </a:solidFill>
                <a:prstDash val="dashDot"/>
                <a:round/>
                <a:headEnd type="none" w="sm" len="sm"/>
                <a:tailEnd type="none" w="sm" len="sm"/>
              </a:ln>
            </p:spPr>
          </p:cxnSp>
          <p:cxnSp>
            <p:nvCxnSpPr>
              <p:cNvPr id="384" name="Google Shape;384;p17"/>
              <p:cNvCxnSpPr/>
              <p:nvPr/>
            </p:nvCxnSpPr>
            <p:spPr>
              <a:xfrm>
                <a:off x="1128" y="3021"/>
                <a:ext cx="110" cy="0"/>
              </a:xfrm>
              <a:prstGeom prst="straightConnector1">
                <a:avLst/>
              </a:prstGeom>
              <a:noFill/>
              <a:ln w="9525" cap="flat" cmpd="sng">
                <a:solidFill>
                  <a:srgbClr val="0000FF"/>
                </a:solidFill>
                <a:prstDash val="dashDot"/>
                <a:round/>
                <a:headEnd type="none" w="sm" len="sm"/>
                <a:tailEnd type="none" w="sm" len="sm"/>
              </a:ln>
            </p:spPr>
          </p:cxnSp>
          <p:cxnSp>
            <p:nvCxnSpPr>
              <p:cNvPr id="385" name="Google Shape;385;p17"/>
              <p:cNvCxnSpPr/>
              <p:nvPr/>
            </p:nvCxnSpPr>
            <p:spPr>
              <a:xfrm>
                <a:off x="1004" y="3094"/>
                <a:ext cx="226" cy="0"/>
              </a:xfrm>
              <a:prstGeom prst="straightConnector1">
                <a:avLst/>
              </a:prstGeom>
              <a:noFill/>
              <a:ln w="9525" cap="flat" cmpd="sng">
                <a:solidFill>
                  <a:srgbClr val="0000FF"/>
                </a:solidFill>
                <a:prstDash val="dashDot"/>
                <a:round/>
                <a:headEnd type="none" w="sm" len="sm"/>
                <a:tailEnd type="none" w="sm" len="sm"/>
              </a:ln>
            </p:spPr>
          </p:cxnSp>
          <p:cxnSp>
            <p:nvCxnSpPr>
              <p:cNvPr id="386" name="Google Shape;386;p17"/>
              <p:cNvCxnSpPr/>
              <p:nvPr/>
            </p:nvCxnSpPr>
            <p:spPr>
              <a:xfrm>
                <a:off x="1084" y="3043"/>
                <a:ext cx="344" cy="0"/>
              </a:xfrm>
              <a:prstGeom prst="straightConnector1">
                <a:avLst/>
              </a:prstGeom>
              <a:noFill/>
              <a:ln w="9525" cap="flat" cmpd="sng">
                <a:solidFill>
                  <a:srgbClr val="0000FF"/>
                </a:solidFill>
                <a:prstDash val="dashDot"/>
                <a:round/>
                <a:headEnd type="none" w="sm" len="sm"/>
                <a:tailEnd type="none" w="sm" len="sm"/>
              </a:ln>
            </p:spPr>
          </p:cxnSp>
          <p:cxnSp>
            <p:nvCxnSpPr>
              <p:cNvPr id="387" name="Google Shape;387;p17"/>
              <p:cNvCxnSpPr/>
              <p:nvPr/>
            </p:nvCxnSpPr>
            <p:spPr>
              <a:xfrm>
                <a:off x="1036" y="3064"/>
                <a:ext cx="344" cy="0"/>
              </a:xfrm>
              <a:prstGeom prst="straightConnector1">
                <a:avLst/>
              </a:prstGeom>
              <a:noFill/>
              <a:ln w="9525" cap="flat" cmpd="sng">
                <a:solidFill>
                  <a:srgbClr val="0000FF"/>
                </a:solidFill>
                <a:prstDash val="dashDot"/>
                <a:round/>
                <a:headEnd type="none" w="sm" len="sm"/>
                <a:tailEnd type="none" w="sm" len="sm"/>
              </a:ln>
            </p:spPr>
          </p:cxnSp>
          <p:cxnSp>
            <p:nvCxnSpPr>
              <p:cNvPr id="388" name="Google Shape;388;p17"/>
              <p:cNvCxnSpPr/>
              <p:nvPr/>
            </p:nvCxnSpPr>
            <p:spPr>
              <a:xfrm>
                <a:off x="968" y="3123"/>
                <a:ext cx="110" cy="0"/>
              </a:xfrm>
              <a:prstGeom prst="straightConnector1">
                <a:avLst/>
              </a:prstGeom>
              <a:noFill/>
              <a:ln w="9525" cap="flat" cmpd="sng">
                <a:solidFill>
                  <a:srgbClr val="0000FF"/>
                </a:solidFill>
                <a:prstDash val="dashDot"/>
                <a:round/>
                <a:headEnd type="none" w="sm" len="sm"/>
                <a:tailEnd type="none" w="sm" len="sm"/>
              </a:ln>
            </p:spPr>
          </p:cxnSp>
          <p:cxnSp>
            <p:nvCxnSpPr>
              <p:cNvPr id="389" name="Google Shape;389;p17"/>
              <p:cNvCxnSpPr/>
              <p:nvPr/>
            </p:nvCxnSpPr>
            <p:spPr>
              <a:xfrm>
                <a:off x="1148" y="3124"/>
                <a:ext cx="110" cy="0"/>
              </a:xfrm>
              <a:prstGeom prst="straightConnector1">
                <a:avLst/>
              </a:prstGeom>
              <a:noFill/>
              <a:ln w="9525" cap="flat" cmpd="sng">
                <a:solidFill>
                  <a:srgbClr val="0000FF"/>
                </a:solidFill>
                <a:prstDash val="dashDot"/>
                <a:round/>
                <a:headEnd type="none" w="sm" len="sm"/>
                <a:tailEnd type="none" w="sm" len="sm"/>
              </a:ln>
            </p:spPr>
          </p:cxnSp>
          <p:cxnSp>
            <p:nvCxnSpPr>
              <p:cNvPr id="390" name="Google Shape;390;p17"/>
              <p:cNvCxnSpPr/>
              <p:nvPr/>
            </p:nvCxnSpPr>
            <p:spPr>
              <a:xfrm>
                <a:off x="1168" y="3000"/>
                <a:ext cx="188" cy="0"/>
              </a:xfrm>
              <a:prstGeom prst="straightConnector1">
                <a:avLst/>
              </a:prstGeom>
              <a:noFill/>
              <a:ln w="9525" cap="flat" cmpd="sng">
                <a:solidFill>
                  <a:srgbClr val="0000FF"/>
                </a:solidFill>
                <a:prstDash val="solid"/>
                <a:round/>
                <a:headEnd type="none" w="sm" len="sm"/>
                <a:tailEnd type="none" w="sm" len="sm"/>
              </a:ln>
            </p:spPr>
          </p:cxnSp>
          <p:cxnSp>
            <p:nvCxnSpPr>
              <p:cNvPr id="391" name="Google Shape;391;p17"/>
              <p:cNvCxnSpPr/>
              <p:nvPr/>
            </p:nvCxnSpPr>
            <p:spPr>
              <a:xfrm rot="10800000">
                <a:off x="1549" y="3073"/>
                <a:ext cx="204" cy="0"/>
              </a:xfrm>
              <a:prstGeom prst="straightConnector1">
                <a:avLst/>
              </a:prstGeom>
              <a:noFill/>
              <a:ln w="9525" cap="flat" cmpd="sng">
                <a:solidFill>
                  <a:srgbClr val="0000FF"/>
                </a:solidFill>
                <a:prstDash val="solid"/>
                <a:round/>
                <a:headEnd type="none" w="sm" len="sm"/>
                <a:tailEnd type="none" w="sm" len="sm"/>
              </a:ln>
            </p:spPr>
          </p:cxnSp>
          <p:cxnSp>
            <p:nvCxnSpPr>
              <p:cNvPr id="392" name="Google Shape;392;p17"/>
              <p:cNvCxnSpPr/>
              <p:nvPr/>
            </p:nvCxnSpPr>
            <p:spPr>
              <a:xfrm>
                <a:off x="2772" y="2758"/>
                <a:ext cx="774" cy="0"/>
              </a:xfrm>
              <a:prstGeom prst="straightConnector1">
                <a:avLst/>
              </a:prstGeom>
              <a:noFill/>
              <a:ln w="9525" cap="flat" cmpd="sng">
                <a:solidFill>
                  <a:srgbClr val="0000FF"/>
                </a:solidFill>
                <a:prstDash val="solid"/>
                <a:round/>
                <a:headEnd type="none" w="sm" len="sm"/>
                <a:tailEnd type="none" w="sm" len="sm"/>
              </a:ln>
            </p:spPr>
          </p:cxnSp>
          <p:sp>
            <p:nvSpPr>
              <p:cNvPr id="393" name="Google Shape;393;p17"/>
              <p:cNvSpPr txBox="1"/>
              <p:nvPr/>
            </p:nvSpPr>
            <p:spPr>
              <a:xfrm>
                <a:off x="2342" y="2236"/>
                <a:ext cx="760" cy="356"/>
              </a:xfrm>
              <a:prstGeom prst="rect">
                <a:avLst/>
              </a:prstGeom>
              <a:noFill/>
              <a:ln>
                <a:noFill/>
              </a:ln>
            </p:spPr>
            <p:txBody>
              <a:bodyPr spcFirstLastPara="1" wrap="square" lIns="81300" tIns="40650" rIns="81300" bIns="40650" anchor="t" anchorCtr="0">
                <a:spAutoFit/>
              </a:bodyPr>
              <a:lstStyle/>
              <a:p>
                <a:pPr marL="0" marR="0" lvl="0" indent="0" algn="ctr" rtl="0">
                  <a:spcBef>
                    <a:spcPts val="0"/>
                  </a:spcBef>
                  <a:spcAft>
                    <a:spcPts val="0"/>
                  </a:spcAft>
                  <a:buNone/>
                </a:pPr>
                <a:r>
                  <a:rPr lang="en-US" sz="1800">
                    <a:solidFill>
                      <a:schemeClr val="dk1"/>
                    </a:solidFill>
                    <a:latin typeface="Tahoma"/>
                    <a:ea typeface="Tahoma"/>
                    <a:cs typeface="Tahoma"/>
                    <a:sym typeface="Tahoma"/>
                  </a:rPr>
                  <a:t>Statechart</a:t>
                </a:r>
                <a:endParaRPr/>
              </a:p>
              <a:p>
                <a:pPr marL="0" marR="0" lvl="0" indent="0" algn="ctr" rtl="0">
                  <a:spcBef>
                    <a:spcPts val="0"/>
                  </a:spcBef>
                  <a:spcAft>
                    <a:spcPts val="0"/>
                  </a:spcAft>
                  <a:buNone/>
                </a:pPr>
                <a:r>
                  <a:rPr lang="en-US" sz="1800">
                    <a:solidFill>
                      <a:schemeClr val="dk1"/>
                    </a:solidFill>
                    <a:latin typeface="Tahoma"/>
                    <a:ea typeface="Tahoma"/>
                    <a:cs typeface="Tahoma"/>
                    <a:sym typeface="Tahoma"/>
                  </a:rPr>
                  <a:t>Diagram</a:t>
                </a:r>
                <a:endParaRPr/>
              </a:p>
            </p:txBody>
          </p:sp>
          <p:sp>
            <p:nvSpPr>
              <p:cNvPr id="394" name="Google Shape;394;p17"/>
              <p:cNvSpPr/>
              <p:nvPr/>
            </p:nvSpPr>
            <p:spPr>
              <a:xfrm>
                <a:off x="1763" y="2975"/>
                <a:ext cx="705" cy="341"/>
              </a:xfrm>
              <a:prstGeom prst="cloudCallout">
                <a:avLst>
                  <a:gd name="adj1" fmla="val -143333"/>
                  <a:gd name="adj2" fmla="val 171093"/>
                </a:avLst>
              </a:prstGeom>
              <a:solidFill>
                <a:srgbClr val="FFFF00"/>
              </a:solidFill>
              <a:ln w="12700"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ahoma"/>
                    <a:ea typeface="Tahoma"/>
                    <a:cs typeface="Tahoma"/>
                    <a:sym typeface="Tahoma"/>
                  </a:rPr>
                  <a:t> Class A  </a:t>
                </a:r>
                <a:endParaRPr/>
              </a:p>
            </p:txBody>
          </p:sp>
          <p:sp>
            <p:nvSpPr>
              <p:cNvPr id="395" name="Google Shape;395;p17"/>
              <p:cNvSpPr/>
              <p:nvPr/>
            </p:nvSpPr>
            <p:spPr>
              <a:xfrm>
                <a:off x="1849" y="3388"/>
                <a:ext cx="455" cy="21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800">
                    <a:solidFill>
                      <a:srgbClr val="FF0000"/>
                    </a:solidFill>
                    <a:latin typeface="Tahoma"/>
                    <a:ea typeface="Tahoma"/>
                    <a:cs typeface="Tahoma"/>
                    <a:sym typeface="Tahoma"/>
                  </a:rPr>
                  <a:t>n:1</a:t>
                </a:r>
                <a:r>
                  <a:rPr lang="en-US" sz="1800">
                    <a:solidFill>
                      <a:schemeClr val="dk2"/>
                    </a:solidFill>
                    <a:latin typeface="Tahoma"/>
                    <a:ea typeface="Tahoma"/>
                    <a:cs typeface="Tahoma"/>
                    <a:sym typeface="Tahoma"/>
                  </a:rPr>
                  <a:t> </a:t>
                </a:r>
                <a:endParaRPr/>
              </a:p>
            </p:txBody>
          </p:sp>
          <p:sp>
            <p:nvSpPr>
              <p:cNvPr id="396" name="Google Shape;396;p17"/>
              <p:cNvSpPr/>
              <p:nvPr/>
            </p:nvSpPr>
            <p:spPr>
              <a:xfrm>
                <a:off x="2272" y="2208"/>
                <a:ext cx="720" cy="17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 name="Google Shape;397;p17"/>
              <p:cNvSpPr/>
              <p:nvPr/>
            </p:nvSpPr>
            <p:spPr>
              <a:xfrm>
                <a:off x="861" y="3457"/>
                <a:ext cx="855" cy="28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398;p17"/>
              <p:cNvSpPr/>
              <p:nvPr/>
            </p:nvSpPr>
            <p:spPr>
              <a:xfrm>
                <a:off x="1437" y="3316"/>
                <a:ext cx="359" cy="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399;p17"/>
              <p:cNvSpPr/>
              <p:nvPr/>
            </p:nvSpPr>
            <p:spPr>
              <a:xfrm>
                <a:off x="3520" y="3390"/>
                <a:ext cx="240" cy="22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Google Shape;400;p17"/>
              <p:cNvSpPr/>
              <p:nvPr/>
            </p:nvSpPr>
            <p:spPr>
              <a:xfrm>
                <a:off x="4128" y="2289"/>
                <a:ext cx="183" cy="132"/>
              </a:xfrm>
              <a:prstGeom prst="ellipse">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 name="Google Shape;401;p17"/>
              <p:cNvSpPr/>
              <p:nvPr/>
            </p:nvSpPr>
            <p:spPr>
              <a:xfrm>
                <a:off x="4128" y="2421"/>
                <a:ext cx="138" cy="22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02;p17"/>
              <p:cNvSpPr/>
              <p:nvPr/>
            </p:nvSpPr>
            <p:spPr>
              <a:xfrm>
                <a:off x="3900" y="2652"/>
                <a:ext cx="851" cy="227"/>
              </a:xfrm>
              <a:prstGeom prst="parallelogram">
                <a:avLst>
                  <a:gd name="adj" fmla="val 141209"/>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Times New Roman"/>
                  <a:ea typeface="Times New Roman"/>
                  <a:cs typeface="Times New Roman"/>
                  <a:sym typeface="Times New Roman"/>
                </a:endParaRPr>
              </a:p>
            </p:txBody>
          </p:sp>
          <p:sp>
            <p:nvSpPr>
              <p:cNvPr id="403" name="Google Shape;403;p17"/>
              <p:cNvSpPr/>
              <p:nvPr/>
            </p:nvSpPr>
            <p:spPr>
              <a:xfrm>
                <a:off x="4474" y="2968"/>
                <a:ext cx="851" cy="228"/>
              </a:xfrm>
              <a:prstGeom prst="parallelogram">
                <a:avLst>
                  <a:gd name="adj" fmla="val 140589"/>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Times New Roman"/>
                  <a:ea typeface="Times New Roman"/>
                  <a:cs typeface="Times New Roman"/>
                  <a:sym typeface="Times New Roman"/>
                </a:endParaRPr>
              </a:p>
            </p:txBody>
          </p:sp>
          <p:cxnSp>
            <p:nvCxnSpPr>
              <p:cNvPr id="404" name="Google Shape;404;p17"/>
              <p:cNvCxnSpPr/>
              <p:nvPr/>
            </p:nvCxnSpPr>
            <p:spPr>
              <a:xfrm rot="10800000">
                <a:off x="4845" y="3042"/>
                <a:ext cx="3" cy="10"/>
              </a:xfrm>
              <a:prstGeom prst="straightConnector1">
                <a:avLst/>
              </a:prstGeom>
              <a:noFill/>
              <a:ln w="9525" cap="flat" cmpd="sng">
                <a:solidFill>
                  <a:srgbClr val="0000FF"/>
                </a:solidFill>
                <a:prstDash val="solid"/>
                <a:round/>
                <a:headEnd type="none" w="med" len="med"/>
                <a:tailEnd type="none" w="med" len="med"/>
              </a:ln>
            </p:spPr>
          </p:cxnSp>
          <p:sp>
            <p:nvSpPr>
              <p:cNvPr id="405" name="Google Shape;405;p17"/>
              <p:cNvSpPr/>
              <p:nvPr/>
            </p:nvSpPr>
            <p:spPr>
              <a:xfrm>
                <a:off x="4320" y="2678"/>
                <a:ext cx="45" cy="13"/>
              </a:xfrm>
              <a:custGeom>
                <a:avLst/>
                <a:gdLst/>
                <a:ahLst/>
                <a:cxnLst/>
                <a:rect l="l" t="t" r="r" b="b"/>
                <a:pathLst>
                  <a:path w="201" h="44" extrusionOk="0">
                    <a:moveTo>
                      <a:pt x="201" y="2"/>
                    </a:moveTo>
                    <a:cubicBezTo>
                      <a:pt x="156" y="1"/>
                      <a:pt x="111" y="0"/>
                      <a:pt x="78" y="7"/>
                    </a:cubicBezTo>
                    <a:cubicBezTo>
                      <a:pt x="45" y="14"/>
                      <a:pt x="14" y="38"/>
                      <a:pt x="0" y="44"/>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17"/>
              <p:cNvSpPr/>
              <p:nvPr/>
            </p:nvSpPr>
            <p:spPr>
              <a:xfrm rot="10800000">
                <a:off x="4370" y="2715"/>
                <a:ext cx="45" cy="12"/>
              </a:xfrm>
              <a:custGeom>
                <a:avLst/>
                <a:gdLst/>
                <a:ahLst/>
                <a:cxnLst/>
                <a:rect l="l" t="t" r="r" b="b"/>
                <a:pathLst>
                  <a:path w="201" h="44" extrusionOk="0">
                    <a:moveTo>
                      <a:pt x="201" y="2"/>
                    </a:moveTo>
                    <a:cubicBezTo>
                      <a:pt x="156" y="1"/>
                      <a:pt x="111" y="0"/>
                      <a:pt x="78" y="7"/>
                    </a:cubicBezTo>
                    <a:cubicBezTo>
                      <a:pt x="45" y="14"/>
                      <a:pt x="14" y="38"/>
                      <a:pt x="0" y="44"/>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07;p17"/>
              <p:cNvSpPr/>
              <p:nvPr/>
            </p:nvSpPr>
            <p:spPr>
              <a:xfrm>
                <a:off x="4426" y="2678"/>
                <a:ext cx="20" cy="23"/>
              </a:xfrm>
              <a:custGeom>
                <a:avLst/>
                <a:gdLst/>
                <a:ahLst/>
                <a:cxnLst/>
                <a:rect l="l" t="t" r="r" b="b"/>
                <a:pathLst>
                  <a:path w="88" h="84" extrusionOk="0">
                    <a:moveTo>
                      <a:pt x="27" y="84"/>
                    </a:moveTo>
                    <a:cubicBezTo>
                      <a:pt x="50" y="69"/>
                      <a:pt x="74" y="54"/>
                      <a:pt x="81" y="42"/>
                    </a:cubicBezTo>
                    <a:cubicBezTo>
                      <a:pt x="88" y="30"/>
                      <a:pt x="84" y="16"/>
                      <a:pt x="71" y="9"/>
                    </a:cubicBezTo>
                    <a:cubicBezTo>
                      <a:pt x="58" y="2"/>
                      <a:pt x="29" y="1"/>
                      <a:pt x="0" y="0"/>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08" name="Google Shape;408;p17"/>
              <p:cNvCxnSpPr/>
              <p:nvPr/>
            </p:nvCxnSpPr>
            <p:spPr>
              <a:xfrm>
                <a:off x="4364" y="2679"/>
                <a:ext cx="62" cy="0"/>
              </a:xfrm>
              <a:prstGeom prst="straightConnector1">
                <a:avLst/>
              </a:prstGeom>
              <a:noFill/>
              <a:ln w="9525" cap="flat" cmpd="sng">
                <a:solidFill>
                  <a:srgbClr val="0000FF"/>
                </a:solidFill>
                <a:prstDash val="solid"/>
                <a:round/>
                <a:headEnd type="none" w="med" len="med"/>
                <a:tailEnd type="none" w="med" len="med"/>
              </a:ln>
            </p:spPr>
          </p:cxnSp>
          <p:sp>
            <p:nvSpPr>
              <p:cNvPr id="409" name="Google Shape;409;p17"/>
              <p:cNvSpPr/>
              <p:nvPr/>
            </p:nvSpPr>
            <p:spPr>
              <a:xfrm rot="10800000">
                <a:off x="4288" y="2703"/>
                <a:ext cx="20" cy="24"/>
              </a:xfrm>
              <a:custGeom>
                <a:avLst/>
                <a:gdLst/>
                <a:ahLst/>
                <a:cxnLst/>
                <a:rect l="l" t="t" r="r" b="b"/>
                <a:pathLst>
                  <a:path w="88" h="84" extrusionOk="0">
                    <a:moveTo>
                      <a:pt x="27" y="84"/>
                    </a:moveTo>
                    <a:cubicBezTo>
                      <a:pt x="50" y="69"/>
                      <a:pt x="74" y="54"/>
                      <a:pt x="81" y="42"/>
                    </a:cubicBezTo>
                    <a:cubicBezTo>
                      <a:pt x="88" y="30"/>
                      <a:pt x="84" y="16"/>
                      <a:pt x="71" y="9"/>
                    </a:cubicBezTo>
                    <a:cubicBezTo>
                      <a:pt x="58" y="2"/>
                      <a:pt x="29" y="1"/>
                      <a:pt x="0" y="0"/>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10" name="Google Shape;410;p17"/>
              <p:cNvCxnSpPr/>
              <p:nvPr/>
            </p:nvCxnSpPr>
            <p:spPr>
              <a:xfrm flipH="1">
                <a:off x="4415" y="2701"/>
                <a:ext cx="17" cy="14"/>
              </a:xfrm>
              <a:prstGeom prst="straightConnector1">
                <a:avLst/>
              </a:prstGeom>
              <a:noFill/>
              <a:ln w="9525" cap="flat" cmpd="sng">
                <a:solidFill>
                  <a:srgbClr val="0000FF"/>
                </a:solidFill>
                <a:prstDash val="solid"/>
                <a:round/>
                <a:headEnd type="none" w="med" len="med"/>
                <a:tailEnd type="none" w="med" len="med"/>
              </a:ln>
            </p:spPr>
          </p:cxnSp>
          <p:cxnSp>
            <p:nvCxnSpPr>
              <p:cNvPr id="411" name="Google Shape;411;p17"/>
              <p:cNvCxnSpPr/>
              <p:nvPr/>
            </p:nvCxnSpPr>
            <p:spPr>
              <a:xfrm flipH="1">
                <a:off x="4302" y="2691"/>
                <a:ext cx="17" cy="12"/>
              </a:xfrm>
              <a:prstGeom prst="straightConnector1">
                <a:avLst/>
              </a:prstGeom>
              <a:noFill/>
              <a:ln w="9525" cap="flat" cmpd="sng">
                <a:solidFill>
                  <a:srgbClr val="0000FF"/>
                </a:solidFill>
                <a:prstDash val="solid"/>
                <a:round/>
                <a:headEnd type="none" w="med" len="med"/>
                <a:tailEnd type="none" w="med" len="med"/>
              </a:ln>
            </p:spPr>
          </p:cxnSp>
          <p:cxnSp>
            <p:nvCxnSpPr>
              <p:cNvPr id="412" name="Google Shape;412;p17"/>
              <p:cNvCxnSpPr/>
              <p:nvPr/>
            </p:nvCxnSpPr>
            <p:spPr>
              <a:xfrm>
                <a:off x="4308" y="2726"/>
                <a:ext cx="62" cy="0"/>
              </a:xfrm>
              <a:prstGeom prst="straightConnector1">
                <a:avLst/>
              </a:prstGeom>
              <a:noFill/>
              <a:ln w="9525" cap="flat" cmpd="sng">
                <a:solidFill>
                  <a:srgbClr val="0000FF"/>
                </a:solidFill>
                <a:prstDash val="solid"/>
                <a:round/>
                <a:headEnd type="none" w="med" len="med"/>
                <a:tailEnd type="none" w="med" len="med"/>
              </a:ln>
            </p:spPr>
          </p:cxnSp>
          <p:sp>
            <p:nvSpPr>
              <p:cNvPr id="413" name="Google Shape;413;p17"/>
              <p:cNvSpPr/>
              <p:nvPr/>
            </p:nvSpPr>
            <p:spPr>
              <a:xfrm>
                <a:off x="4094" y="2782"/>
                <a:ext cx="45" cy="14"/>
              </a:xfrm>
              <a:custGeom>
                <a:avLst/>
                <a:gdLst/>
                <a:ahLst/>
                <a:cxnLst/>
                <a:rect l="l" t="t" r="r" b="b"/>
                <a:pathLst>
                  <a:path w="201" h="44" extrusionOk="0">
                    <a:moveTo>
                      <a:pt x="201" y="2"/>
                    </a:moveTo>
                    <a:cubicBezTo>
                      <a:pt x="156" y="1"/>
                      <a:pt x="111" y="0"/>
                      <a:pt x="78" y="7"/>
                    </a:cubicBezTo>
                    <a:cubicBezTo>
                      <a:pt x="45" y="14"/>
                      <a:pt x="14" y="38"/>
                      <a:pt x="0" y="44"/>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 name="Google Shape;414;p17"/>
              <p:cNvSpPr/>
              <p:nvPr/>
            </p:nvSpPr>
            <p:spPr>
              <a:xfrm rot="10800000">
                <a:off x="4144" y="2820"/>
                <a:ext cx="45" cy="12"/>
              </a:xfrm>
              <a:custGeom>
                <a:avLst/>
                <a:gdLst/>
                <a:ahLst/>
                <a:cxnLst/>
                <a:rect l="l" t="t" r="r" b="b"/>
                <a:pathLst>
                  <a:path w="201" h="44" extrusionOk="0">
                    <a:moveTo>
                      <a:pt x="201" y="2"/>
                    </a:moveTo>
                    <a:cubicBezTo>
                      <a:pt x="156" y="1"/>
                      <a:pt x="111" y="0"/>
                      <a:pt x="78" y="7"/>
                    </a:cubicBezTo>
                    <a:cubicBezTo>
                      <a:pt x="45" y="14"/>
                      <a:pt x="14" y="38"/>
                      <a:pt x="0" y="44"/>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 name="Google Shape;415;p17"/>
              <p:cNvSpPr/>
              <p:nvPr/>
            </p:nvSpPr>
            <p:spPr>
              <a:xfrm>
                <a:off x="4200" y="2782"/>
                <a:ext cx="20" cy="24"/>
              </a:xfrm>
              <a:custGeom>
                <a:avLst/>
                <a:gdLst/>
                <a:ahLst/>
                <a:cxnLst/>
                <a:rect l="l" t="t" r="r" b="b"/>
                <a:pathLst>
                  <a:path w="88" h="84" extrusionOk="0">
                    <a:moveTo>
                      <a:pt x="27" y="84"/>
                    </a:moveTo>
                    <a:cubicBezTo>
                      <a:pt x="50" y="69"/>
                      <a:pt x="74" y="54"/>
                      <a:pt x="81" y="42"/>
                    </a:cubicBezTo>
                    <a:cubicBezTo>
                      <a:pt x="88" y="30"/>
                      <a:pt x="84" y="16"/>
                      <a:pt x="71" y="9"/>
                    </a:cubicBezTo>
                    <a:cubicBezTo>
                      <a:pt x="58" y="2"/>
                      <a:pt x="29" y="1"/>
                      <a:pt x="0" y="0"/>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16" name="Google Shape;416;p17"/>
              <p:cNvCxnSpPr/>
              <p:nvPr/>
            </p:nvCxnSpPr>
            <p:spPr>
              <a:xfrm>
                <a:off x="4138" y="2783"/>
                <a:ext cx="62" cy="0"/>
              </a:xfrm>
              <a:prstGeom prst="straightConnector1">
                <a:avLst/>
              </a:prstGeom>
              <a:noFill/>
              <a:ln w="9525" cap="flat" cmpd="sng">
                <a:solidFill>
                  <a:srgbClr val="0000FF"/>
                </a:solidFill>
                <a:prstDash val="solid"/>
                <a:round/>
                <a:headEnd type="none" w="med" len="med"/>
                <a:tailEnd type="none" w="med" len="med"/>
              </a:ln>
            </p:spPr>
          </p:cxnSp>
          <p:sp>
            <p:nvSpPr>
              <p:cNvPr id="417" name="Google Shape;417;p17"/>
              <p:cNvSpPr/>
              <p:nvPr/>
            </p:nvSpPr>
            <p:spPr>
              <a:xfrm rot="10800000">
                <a:off x="4062" y="2808"/>
                <a:ext cx="20" cy="24"/>
              </a:xfrm>
              <a:custGeom>
                <a:avLst/>
                <a:gdLst/>
                <a:ahLst/>
                <a:cxnLst/>
                <a:rect l="l" t="t" r="r" b="b"/>
                <a:pathLst>
                  <a:path w="88" h="84" extrusionOk="0">
                    <a:moveTo>
                      <a:pt x="27" y="84"/>
                    </a:moveTo>
                    <a:cubicBezTo>
                      <a:pt x="50" y="69"/>
                      <a:pt x="74" y="54"/>
                      <a:pt x="81" y="42"/>
                    </a:cubicBezTo>
                    <a:cubicBezTo>
                      <a:pt x="88" y="30"/>
                      <a:pt x="84" y="16"/>
                      <a:pt x="71" y="9"/>
                    </a:cubicBezTo>
                    <a:cubicBezTo>
                      <a:pt x="58" y="2"/>
                      <a:pt x="29" y="1"/>
                      <a:pt x="0" y="0"/>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18" name="Google Shape;418;p17"/>
              <p:cNvCxnSpPr/>
              <p:nvPr/>
            </p:nvCxnSpPr>
            <p:spPr>
              <a:xfrm flipH="1">
                <a:off x="4189" y="2806"/>
                <a:ext cx="17" cy="14"/>
              </a:xfrm>
              <a:prstGeom prst="straightConnector1">
                <a:avLst/>
              </a:prstGeom>
              <a:noFill/>
              <a:ln w="9525" cap="flat" cmpd="sng">
                <a:solidFill>
                  <a:srgbClr val="0000FF"/>
                </a:solidFill>
                <a:prstDash val="solid"/>
                <a:round/>
                <a:headEnd type="none" w="med" len="med"/>
                <a:tailEnd type="none" w="med" len="med"/>
              </a:ln>
            </p:spPr>
          </p:cxnSp>
          <p:cxnSp>
            <p:nvCxnSpPr>
              <p:cNvPr id="419" name="Google Shape;419;p17"/>
              <p:cNvCxnSpPr/>
              <p:nvPr/>
            </p:nvCxnSpPr>
            <p:spPr>
              <a:xfrm flipH="1">
                <a:off x="4076" y="2796"/>
                <a:ext cx="17" cy="12"/>
              </a:xfrm>
              <a:prstGeom prst="straightConnector1">
                <a:avLst/>
              </a:prstGeom>
              <a:noFill/>
              <a:ln w="9525" cap="flat" cmpd="sng">
                <a:solidFill>
                  <a:srgbClr val="0000FF"/>
                </a:solidFill>
                <a:prstDash val="solid"/>
                <a:round/>
                <a:headEnd type="none" w="med" len="med"/>
                <a:tailEnd type="none" w="med" len="med"/>
              </a:ln>
            </p:spPr>
          </p:cxnSp>
          <p:cxnSp>
            <p:nvCxnSpPr>
              <p:cNvPr id="420" name="Google Shape;420;p17"/>
              <p:cNvCxnSpPr/>
              <p:nvPr/>
            </p:nvCxnSpPr>
            <p:spPr>
              <a:xfrm>
                <a:off x="4082" y="2831"/>
                <a:ext cx="62" cy="0"/>
              </a:xfrm>
              <a:prstGeom prst="straightConnector1">
                <a:avLst/>
              </a:prstGeom>
              <a:noFill/>
              <a:ln w="9525" cap="flat" cmpd="sng">
                <a:solidFill>
                  <a:srgbClr val="0000FF"/>
                </a:solidFill>
                <a:prstDash val="solid"/>
                <a:round/>
                <a:headEnd type="none" w="med" len="med"/>
                <a:tailEnd type="none" w="med" len="med"/>
              </a:ln>
            </p:spPr>
          </p:cxnSp>
          <p:sp>
            <p:nvSpPr>
              <p:cNvPr id="421" name="Google Shape;421;p17"/>
              <p:cNvSpPr/>
              <p:nvPr/>
            </p:nvSpPr>
            <p:spPr>
              <a:xfrm>
                <a:off x="4360" y="2780"/>
                <a:ext cx="45" cy="13"/>
              </a:xfrm>
              <a:custGeom>
                <a:avLst/>
                <a:gdLst/>
                <a:ahLst/>
                <a:cxnLst/>
                <a:rect l="l" t="t" r="r" b="b"/>
                <a:pathLst>
                  <a:path w="201" h="44" extrusionOk="0">
                    <a:moveTo>
                      <a:pt x="201" y="2"/>
                    </a:moveTo>
                    <a:cubicBezTo>
                      <a:pt x="156" y="1"/>
                      <a:pt x="111" y="0"/>
                      <a:pt x="78" y="7"/>
                    </a:cubicBezTo>
                    <a:cubicBezTo>
                      <a:pt x="45" y="14"/>
                      <a:pt x="14" y="38"/>
                      <a:pt x="0" y="44"/>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422;p17"/>
              <p:cNvSpPr/>
              <p:nvPr/>
            </p:nvSpPr>
            <p:spPr>
              <a:xfrm rot="10800000">
                <a:off x="4410" y="2816"/>
                <a:ext cx="45" cy="13"/>
              </a:xfrm>
              <a:custGeom>
                <a:avLst/>
                <a:gdLst/>
                <a:ahLst/>
                <a:cxnLst/>
                <a:rect l="l" t="t" r="r" b="b"/>
                <a:pathLst>
                  <a:path w="201" h="44" extrusionOk="0">
                    <a:moveTo>
                      <a:pt x="201" y="2"/>
                    </a:moveTo>
                    <a:cubicBezTo>
                      <a:pt x="156" y="1"/>
                      <a:pt x="111" y="0"/>
                      <a:pt x="78" y="7"/>
                    </a:cubicBezTo>
                    <a:cubicBezTo>
                      <a:pt x="45" y="14"/>
                      <a:pt x="14" y="38"/>
                      <a:pt x="0" y="44"/>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 name="Google Shape;423;p17"/>
              <p:cNvSpPr/>
              <p:nvPr/>
            </p:nvSpPr>
            <p:spPr>
              <a:xfrm>
                <a:off x="4466" y="2780"/>
                <a:ext cx="20" cy="24"/>
              </a:xfrm>
              <a:custGeom>
                <a:avLst/>
                <a:gdLst/>
                <a:ahLst/>
                <a:cxnLst/>
                <a:rect l="l" t="t" r="r" b="b"/>
                <a:pathLst>
                  <a:path w="88" h="84" extrusionOk="0">
                    <a:moveTo>
                      <a:pt x="27" y="84"/>
                    </a:moveTo>
                    <a:cubicBezTo>
                      <a:pt x="50" y="69"/>
                      <a:pt x="74" y="54"/>
                      <a:pt x="81" y="42"/>
                    </a:cubicBezTo>
                    <a:cubicBezTo>
                      <a:pt x="88" y="30"/>
                      <a:pt x="84" y="16"/>
                      <a:pt x="71" y="9"/>
                    </a:cubicBezTo>
                    <a:cubicBezTo>
                      <a:pt x="58" y="2"/>
                      <a:pt x="29" y="1"/>
                      <a:pt x="0" y="0"/>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24" name="Google Shape;424;p17"/>
              <p:cNvCxnSpPr/>
              <p:nvPr/>
            </p:nvCxnSpPr>
            <p:spPr>
              <a:xfrm>
                <a:off x="4404" y="2780"/>
                <a:ext cx="62" cy="0"/>
              </a:xfrm>
              <a:prstGeom prst="straightConnector1">
                <a:avLst/>
              </a:prstGeom>
              <a:noFill/>
              <a:ln w="9525" cap="flat" cmpd="sng">
                <a:solidFill>
                  <a:srgbClr val="0000FF"/>
                </a:solidFill>
                <a:prstDash val="solid"/>
                <a:round/>
                <a:headEnd type="none" w="med" len="med"/>
                <a:tailEnd type="none" w="med" len="med"/>
              </a:ln>
            </p:spPr>
          </p:cxnSp>
          <p:sp>
            <p:nvSpPr>
              <p:cNvPr id="425" name="Google Shape;425;p17"/>
              <p:cNvSpPr/>
              <p:nvPr/>
            </p:nvSpPr>
            <p:spPr>
              <a:xfrm rot="10800000">
                <a:off x="4328" y="2805"/>
                <a:ext cx="20" cy="24"/>
              </a:xfrm>
              <a:custGeom>
                <a:avLst/>
                <a:gdLst/>
                <a:ahLst/>
                <a:cxnLst/>
                <a:rect l="l" t="t" r="r" b="b"/>
                <a:pathLst>
                  <a:path w="88" h="84" extrusionOk="0">
                    <a:moveTo>
                      <a:pt x="27" y="84"/>
                    </a:moveTo>
                    <a:cubicBezTo>
                      <a:pt x="50" y="69"/>
                      <a:pt x="74" y="54"/>
                      <a:pt x="81" y="42"/>
                    </a:cubicBezTo>
                    <a:cubicBezTo>
                      <a:pt x="88" y="30"/>
                      <a:pt x="84" y="16"/>
                      <a:pt x="71" y="9"/>
                    </a:cubicBezTo>
                    <a:cubicBezTo>
                      <a:pt x="58" y="2"/>
                      <a:pt x="29" y="1"/>
                      <a:pt x="0" y="0"/>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26" name="Google Shape;426;p17"/>
              <p:cNvCxnSpPr/>
              <p:nvPr/>
            </p:nvCxnSpPr>
            <p:spPr>
              <a:xfrm flipH="1">
                <a:off x="4455" y="2804"/>
                <a:ext cx="17" cy="12"/>
              </a:xfrm>
              <a:prstGeom prst="straightConnector1">
                <a:avLst/>
              </a:prstGeom>
              <a:noFill/>
              <a:ln w="9525" cap="flat" cmpd="sng">
                <a:solidFill>
                  <a:srgbClr val="0000FF"/>
                </a:solidFill>
                <a:prstDash val="solid"/>
                <a:round/>
                <a:headEnd type="none" w="med" len="med"/>
                <a:tailEnd type="none" w="med" len="med"/>
              </a:ln>
            </p:spPr>
          </p:cxnSp>
          <p:cxnSp>
            <p:nvCxnSpPr>
              <p:cNvPr id="427" name="Google Shape;427;p17"/>
              <p:cNvCxnSpPr/>
              <p:nvPr/>
            </p:nvCxnSpPr>
            <p:spPr>
              <a:xfrm flipH="1">
                <a:off x="4342" y="2793"/>
                <a:ext cx="17" cy="12"/>
              </a:xfrm>
              <a:prstGeom prst="straightConnector1">
                <a:avLst/>
              </a:prstGeom>
              <a:noFill/>
              <a:ln w="9525" cap="flat" cmpd="sng">
                <a:solidFill>
                  <a:srgbClr val="0000FF"/>
                </a:solidFill>
                <a:prstDash val="solid"/>
                <a:round/>
                <a:headEnd type="none" w="med" len="med"/>
                <a:tailEnd type="none" w="med" len="med"/>
              </a:ln>
            </p:spPr>
          </p:cxnSp>
          <p:cxnSp>
            <p:nvCxnSpPr>
              <p:cNvPr id="428" name="Google Shape;428;p17"/>
              <p:cNvCxnSpPr/>
              <p:nvPr/>
            </p:nvCxnSpPr>
            <p:spPr>
              <a:xfrm>
                <a:off x="4348" y="2828"/>
                <a:ext cx="62" cy="0"/>
              </a:xfrm>
              <a:prstGeom prst="straightConnector1">
                <a:avLst/>
              </a:prstGeom>
              <a:noFill/>
              <a:ln w="9525" cap="flat" cmpd="sng">
                <a:solidFill>
                  <a:srgbClr val="0000FF"/>
                </a:solidFill>
                <a:prstDash val="solid"/>
                <a:round/>
                <a:headEnd type="none" w="med" len="med"/>
                <a:tailEnd type="none" w="med" len="med"/>
              </a:ln>
            </p:spPr>
          </p:cxnSp>
          <p:sp>
            <p:nvSpPr>
              <p:cNvPr id="429" name="Google Shape;429;p17"/>
              <p:cNvSpPr/>
              <p:nvPr/>
            </p:nvSpPr>
            <p:spPr>
              <a:xfrm>
                <a:off x="4205" y="2801"/>
                <a:ext cx="140" cy="14"/>
              </a:xfrm>
              <a:custGeom>
                <a:avLst/>
                <a:gdLst/>
                <a:ahLst/>
                <a:cxnLst/>
                <a:rect l="l" t="t" r="r" b="b"/>
                <a:pathLst>
                  <a:path w="147" h="16" extrusionOk="0">
                    <a:moveTo>
                      <a:pt x="147" y="0"/>
                    </a:moveTo>
                    <a:cubicBezTo>
                      <a:pt x="118" y="7"/>
                      <a:pt x="90" y="14"/>
                      <a:pt x="66" y="15"/>
                    </a:cubicBezTo>
                    <a:cubicBezTo>
                      <a:pt x="42" y="16"/>
                      <a:pt x="11" y="9"/>
                      <a:pt x="0" y="8"/>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17"/>
              <p:cNvSpPr/>
              <p:nvPr/>
            </p:nvSpPr>
            <p:spPr>
              <a:xfrm>
                <a:off x="4151" y="2698"/>
                <a:ext cx="154" cy="82"/>
              </a:xfrm>
              <a:custGeom>
                <a:avLst/>
                <a:gdLst/>
                <a:ahLst/>
                <a:cxnLst/>
                <a:rect l="l" t="t" r="r" b="b"/>
                <a:pathLst>
                  <a:path w="161" h="90" extrusionOk="0">
                    <a:moveTo>
                      <a:pt x="161" y="0"/>
                    </a:moveTo>
                    <a:cubicBezTo>
                      <a:pt x="126" y="6"/>
                      <a:pt x="92" y="13"/>
                      <a:pt x="65" y="28"/>
                    </a:cubicBezTo>
                    <a:cubicBezTo>
                      <a:pt x="38" y="43"/>
                      <a:pt x="19" y="66"/>
                      <a:pt x="0" y="90"/>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31" name="Google Shape;431;p17"/>
              <p:cNvCxnSpPr/>
              <p:nvPr/>
            </p:nvCxnSpPr>
            <p:spPr>
              <a:xfrm>
                <a:off x="4146" y="2764"/>
                <a:ext cx="4" cy="20"/>
              </a:xfrm>
              <a:prstGeom prst="straightConnector1">
                <a:avLst/>
              </a:prstGeom>
              <a:noFill/>
              <a:ln w="9525" cap="flat" cmpd="sng">
                <a:solidFill>
                  <a:srgbClr val="0000FF"/>
                </a:solidFill>
                <a:prstDash val="solid"/>
                <a:round/>
                <a:headEnd type="none" w="med" len="med"/>
                <a:tailEnd type="none" w="med" len="med"/>
              </a:ln>
            </p:spPr>
          </p:cxnSp>
          <p:cxnSp>
            <p:nvCxnSpPr>
              <p:cNvPr id="432" name="Google Shape;432;p17"/>
              <p:cNvCxnSpPr/>
              <p:nvPr/>
            </p:nvCxnSpPr>
            <p:spPr>
              <a:xfrm flipH="1">
                <a:off x="4147" y="2769"/>
                <a:ext cx="27" cy="14"/>
              </a:xfrm>
              <a:prstGeom prst="straightConnector1">
                <a:avLst/>
              </a:prstGeom>
              <a:noFill/>
              <a:ln w="9525" cap="flat" cmpd="sng">
                <a:solidFill>
                  <a:srgbClr val="0000FF"/>
                </a:solidFill>
                <a:prstDash val="solid"/>
                <a:round/>
                <a:headEnd type="none" w="med" len="med"/>
                <a:tailEnd type="none" w="med" len="med"/>
              </a:ln>
            </p:spPr>
          </p:cxnSp>
          <p:cxnSp>
            <p:nvCxnSpPr>
              <p:cNvPr id="433" name="Google Shape;433;p17"/>
              <p:cNvCxnSpPr/>
              <p:nvPr/>
            </p:nvCxnSpPr>
            <p:spPr>
              <a:xfrm rot="10800000">
                <a:off x="4322" y="2797"/>
                <a:ext cx="27" cy="3"/>
              </a:xfrm>
              <a:prstGeom prst="straightConnector1">
                <a:avLst/>
              </a:prstGeom>
              <a:noFill/>
              <a:ln w="9525" cap="flat" cmpd="sng">
                <a:solidFill>
                  <a:srgbClr val="0000FF"/>
                </a:solidFill>
                <a:prstDash val="solid"/>
                <a:round/>
                <a:headEnd type="none" w="med" len="med"/>
                <a:tailEnd type="none" w="med" len="med"/>
              </a:ln>
            </p:spPr>
          </p:cxnSp>
          <p:cxnSp>
            <p:nvCxnSpPr>
              <p:cNvPr id="434" name="Google Shape;434;p17"/>
              <p:cNvCxnSpPr/>
              <p:nvPr/>
            </p:nvCxnSpPr>
            <p:spPr>
              <a:xfrm flipH="1">
                <a:off x="4316" y="2801"/>
                <a:ext cx="30" cy="13"/>
              </a:xfrm>
              <a:prstGeom prst="straightConnector1">
                <a:avLst/>
              </a:prstGeom>
              <a:noFill/>
              <a:ln w="9525" cap="flat" cmpd="sng">
                <a:solidFill>
                  <a:srgbClr val="0000FF"/>
                </a:solidFill>
                <a:prstDash val="solid"/>
                <a:round/>
                <a:headEnd type="none" w="med" len="med"/>
                <a:tailEnd type="none" w="med" len="med"/>
              </a:ln>
            </p:spPr>
          </p:cxnSp>
          <p:cxnSp>
            <p:nvCxnSpPr>
              <p:cNvPr id="435" name="Google Shape;435;p17"/>
              <p:cNvCxnSpPr/>
              <p:nvPr/>
            </p:nvCxnSpPr>
            <p:spPr>
              <a:xfrm flipH="1">
                <a:off x="4434" y="2696"/>
                <a:ext cx="27" cy="2"/>
              </a:xfrm>
              <a:prstGeom prst="straightConnector1">
                <a:avLst/>
              </a:prstGeom>
              <a:noFill/>
              <a:ln w="9525" cap="flat" cmpd="sng">
                <a:solidFill>
                  <a:srgbClr val="0000FF"/>
                </a:solidFill>
                <a:prstDash val="solid"/>
                <a:round/>
                <a:headEnd type="none" w="med" len="med"/>
                <a:tailEnd type="none" w="med" len="med"/>
              </a:ln>
            </p:spPr>
          </p:cxnSp>
          <p:sp>
            <p:nvSpPr>
              <p:cNvPr id="436" name="Google Shape;436;p17"/>
              <p:cNvSpPr/>
              <p:nvPr/>
            </p:nvSpPr>
            <p:spPr>
              <a:xfrm>
                <a:off x="4434" y="2698"/>
                <a:ext cx="49" cy="82"/>
              </a:xfrm>
              <a:custGeom>
                <a:avLst/>
                <a:gdLst/>
                <a:ahLst/>
                <a:cxnLst/>
                <a:rect l="l" t="t" r="r" b="b"/>
                <a:pathLst>
                  <a:path w="70" h="91" extrusionOk="0">
                    <a:moveTo>
                      <a:pt x="0" y="91"/>
                    </a:moveTo>
                    <a:cubicBezTo>
                      <a:pt x="20" y="78"/>
                      <a:pt x="41" y="65"/>
                      <a:pt x="52" y="55"/>
                    </a:cubicBezTo>
                    <a:cubicBezTo>
                      <a:pt x="63" y="45"/>
                      <a:pt x="68" y="39"/>
                      <a:pt x="69" y="31"/>
                    </a:cubicBezTo>
                    <a:cubicBezTo>
                      <a:pt x="70" y="23"/>
                      <a:pt x="68" y="14"/>
                      <a:pt x="58" y="9"/>
                    </a:cubicBezTo>
                    <a:cubicBezTo>
                      <a:pt x="48" y="4"/>
                      <a:pt x="27" y="2"/>
                      <a:pt x="7" y="0"/>
                    </a:cubicBezTo>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37" name="Google Shape;437;p17"/>
              <p:cNvCxnSpPr/>
              <p:nvPr/>
            </p:nvCxnSpPr>
            <p:spPr>
              <a:xfrm rot="10800000">
                <a:off x="4437" y="2697"/>
                <a:ext cx="24" cy="12"/>
              </a:xfrm>
              <a:prstGeom prst="straightConnector1">
                <a:avLst/>
              </a:prstGeom>
              <a:noFill/>
              <a:ln w="9525" cap="flat" cmpd="sng">
                <a:solidFill>
                  <a:srgbClr val="0000FF"/>
                </a:solidFill>
                <a:prstDash val="solid"/>
                <a:round/>
                <a:headEnd type="none" w="med" len="med"/>
                <a:tailEnd type="none" w="med" len="med"/>
              </a:ln>
            </p:spPr>
          </p:cxnSp>
          <p:cxnSp>
            <p:nvCxnSpPr>
              <p:cNvPr id="438" name="Google Shape;438;p17"/>
              <p:cNvCxnSpPr/>
              <p:nvPr/>
            </p:nvCxnSpPr>
            <p:spPr>
              <a:xfrm flipH="1">
                <a:off x="4090" y="2875"/>
                <a:ext cx="120" cy="82"/>
              </a:xfrm>
              <a:prstGeom prst="straightConnector1">
                <a:avLst/>
              </a:prstGeom>
              <a:noFill/>
              <a:ln w="9525" cap="flat" cmpd="sng">
                <a:solidFill>
                  <a:srgbClr val="0000FF"/>
                </a:solidFill>
                <a:prstDash val="solid"/>
                <a:round/>
                <a:headEnd type="none" w="med" len="med"/>
                <a:tailEnd type="none" w="med" len="med"/>
              </a:ln>
            </p:spPr>
          </p:cxnSp>
          <p:sp>
            <p:nvSpPr>
              <p:cNvPr id="439" name="Google Shape;439;p17"/>
              <p:cNvSpPr/>
              <p:nvPr/>
            </p:nvSpPr>
            <p:spPr>
              <a:xfrm>
                <a:off x="4054" y="2956"/>
                <a:ext cx="83" cy="25"/>
              </a:xfrm>
              <a:custGeom>
                <a:avLst/>
                <a:gdLst/>
                <a:ahLst/>
                <a:cxnLst/>
                <a:rect l="l" t="t" r="r" b="b"/>
                <a:pathLst>
                  <a:path w="87" h="27" extrusionOk="0">
                    <a:moveTo>
                      <a:pt x="0" y="0"/>
                    </a:moveTo>
                    <a:lnTo>
                      <a:pt x="87" y="3"/>
                    </a:lnTo>
                    <a:lnTo>
                      <a:pt x="15" y="27"/>
                    </a:lnTo>
                    <a:lnTo>
                      <a:pt x="0" y="0"/>
                    </a:lnTo>
                    <a:close/>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 name="Google Shape;440;p17"/>
              <p:cNvSpPr/>
              <p:nvPr/>
            </p:nvSpPr>
            <p:spPr>
              <a:xfrm rot="10800000">
                <a:off x="3639" y="3085"/>
                <a:ext cx="69" cy="48"/>
              </a:xfrm>
              <a:custGeom>
                <a:avLst/>
                <a:gdLst/>
                <a:ahLst/>
                <a:cxnLst/>
                <a:rect l="l" t="t" r="r" b="b"/>
                <a:pathLst>
                  <a:path w="66" h="51" extrusionOk="0">
                    <a:moveTo>
                      <a:pt x="66" y="0"/>
                    </a:moveTo>
                    <a:lnTo>
                      <a:pt x="6" y="51"/>
                    </a:lnTo>
                    <a:lnTo>
                      <a:pt x="0" y="27"/>
                    </a:lnTo>
                    <a:lnTo>
                      <a:pt x="66" y="0"/>
                    </a:lnTo>
                    <a:close/>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41" name="Google Shape;441;p17"/>
              <p:cNvCxnSpPr/>
              <p:nvPr/>
            </p:nvCxnSpPr>
            <p:spPr>
              <a:xfrm>
                <a:off x="4382" y="3088"/>
                <a:ext cx="189" cy="0"/>
              </a:xfrm>
              <a:prstGeom prst="straightConnector1">
                <a:avLst/>
              </a:prstGeom>
              <a:noFill/>
              <a:ln w="9525" cap="flat" cmpd="sng">
                <a:solidFill>
                  <a:srgbClr val="0000FF"/>
                </a:solidFill>
                <a:prstDash val="solid"/>
                <a:round/>
                <a:headEnd type="none" w="med" len="med"/>
                <a:tailEnd type="none" w="med" len="med"/>
              </a:ln>
            </p:spPr>
          </p:cxnSp>
          <p:sp>
            <p:nvSpPr>
              <p:cNvPr id="442" name="Google Shape;442;p17"/>
              <p:cNvSpPr/>
              <p:nvPr/>
            </p:nvSpPr>
            <p:spPr>
              <a:xfrm>
                <a:off x="4356" y="3060"/>
                <a:ext cx="69" cy="49"/>
              </a:xfrm>
              <a:custGeom>
                <a:avLst/>
                <a:gdLst/>
                <a:ahLst/>
                <a:cxnLst/>
                <a:rect l="l" t="t" r="r" b="b"/>
                <a:pathLst>
                  <a:path w="66" h="51" extrusionOk="0">
                    <a:moveTo>
                      <a:pt x="66" y="0"/>
                    </a:moveTo>
                    <a:lnTo>
                      <a:pt x="6" y="51"/>
                    </a:lnTo>
                    <a:lnTo>
                      <a:pt x="0" y="27"/>
                    </a:lnTo>
                    <a:lnTo>
                      <a:pt x="66" y="0"/>
                    </a:lnTo>
                    <a:close/>
                  </a:path>
                </a:pathLst>
              </a:cu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43" name="Google Shape;443;p17"/>
              <p:cNvCxnSpPr/>
              <p:nvPr/>
            </p:nvCxnSpPr>
            <p:spPr>
              <a:xfrm rot="10800000" flipH="1">
                <a:off x="4586" y="2759"/>
                <a:ext cx="44" cy="13"/>
              </a:xfrm>
              <a:prstGeom prst="straightConnector1">
                <a:avLst/>
              </a:prstGeom>
              <a:noFill/>
              <a:ln w="9525" cap="flat" cmpd="sng">
                <a:solidFill>
                  <a:srgbClr val="0000FF"/>
                </a:solidFill>
                <a:prstDash val="solid"/>
                <a:round/>
                <a:headEnd type="none" w="med" len="med"/>
                <a:tailEnd type="none" w="med" len="med"/>
              </a:ln>
            </p:spPr>
          </p:cxnSp>
          <p:cxnSp>
            <p:nvCxnSpPr>
              <p:cNvPr id="444" name="Google Shape;444;p17"/>
              <p:cNvCxnSpPr/>
              <p:nvPr/>
            </p:nvCxnSpPr>
            <p:spPr>
              <a:xfrm>
                <a:off x="4588" y="2773"/>
                <a:ext cx="40" cy="13"/>
              </a:xfrm>
              <a:prstGeom prst="straightConnector1">
                <a:avLst/>
              </a:prstGeom>
              <a:noFill/>
              <a:ln w="9525" cap="flat" cmpd="sng">
                <a:solidFill>
                  <a:srgbClr val="0000FF"/>
                </a:solidFill>
                <a:prstDash val="solid"/>
                <a:round/>
                <a:headEnd type="none" w="med" len="med"/>
                <a:tailEnd type="none" w="med" len="med"/>
              </a:ln>
            </p:spPr>
          </p:cxnSp>
          <p:cxnSp>
            <p:nvCxnSpPr>
              <p:cNvPr id="445" name="Google Shape;445;p17"/>
              <p:cNvCxnSpPr/>
              <p:nvPr/>
            </p:nvCxnSpPr>
            <p:spPr>
              <a:xfrm rot="10800000" flipH="1">
                <a:off x="5043" y="2769"/>
                <a:ext cx="274" cy="198"/>
              </a:xfrm>
              <a:prstGeom prst="straightConnector1">
                <a:avLst/>
              </a:prstGeom>
              <a:noFill/>
              <a:ln w="9525" cap="flat" cmpd="sng">
                <a:solidFill>
                  <a:srgbClr val="0000FF"/>
                </a:solidFill>
                <a:prstDash val="solid"/>
                <a:round/>
                <a:headEnd type="none" w="med" len="med"/>
                <a:tailEnd type="none" w="med" len="med"/>
              </a:ln>
            </p:spPr>
          </p:cxnSp>
          <p:cxnSp>
            <p:nvCxnSpPr>
              <p:cNvPr id="446" name="Google Shape;446;p17"/>
              <p:cNvCxnSpPr/>
              <p:nvPr/>
            </p:nvCxnSpPr>
            <p:spPr>
              <a:xfrm rot="10800000" flipH="1">
                <a:off x="5043" y="2957"/>
                <a:ext cx="35" cy="11"/>
              </a:xfrm>
              <a:prstGeom prst="straightConnector1">
                <a:avLst/>
              </a:prstGeom>
              <a:noFill/>
              <a:ln w="9525" cap="flat" cmpd="sng">
                <a:solidFill>
                  <a:srgbClr val="0000FF"/>
                </a:solidFill>
                <a:prstDash val="solid"/>
                <a:round/>
                <a:headEnd type="none" w="med" len="med"/>
                <a:tailEnd type="none" w="med" len="med"/>
              </a:ln>
            </p:spPr>
          </p:cxnSp>
          <p:cxnSp>
            <p:nvCxnSpPr>
              <p:cNvPr id="447" name="Google Shape;447;p17"/>
              <p:cNvCxnSpPr/>
              <p:nvPr/>
            </p:nvCxnSpPr>
            <p:spPr>
              <a:xfrm>
                <a:off x="5033" y="2960"/>
                <a:ext cx="10" cy="7"/>
              </a:xfrm>
              <a:prstGeom prst="straightConnector1">
                <a:avLst/>
              </a:prstGeom>
              <a:noFill/>
              <a:ln w="9525" cap="flat" cmpd="sng">
                <a:solidFill>
                  <a:srgbClr val="0000FF"/>
                </a:solidFill>
                <a:prstDash val="solid"/>
                <a:round/>
                <a:headEnd type="none" w="med" len="med"/>
                <a:tailEnd type="none" w="med" len="med"/>
              </a:ln>
            </p:spPr>
          </p:cxnSp>
          <p:cxnSp>
            <p:nvCxnSpPr>
              <p:cNvPr id="448" name="Google Shape;448;p17"/>
              <p:cNvCxnSpPr/>
              <p:nvPr/>
            </p:nvCxnSpPr>
            <p:spPr>
              <a:xfrm rot="10800000">
                <a:off x="3647" y="2769"/>
                <a:ext cx="406" cy="0"/>
              </a:xfrm>
              <a:prstGeom prst="straightConnector1">
                <a:avLst/>
              </a:prstGeom>
              <a:noFill/>
              <a:ln w="9525" cap="flat" cmpd="sng">
                <a:solidFill>
                  <a:srgbClr val="0000FF"/>
                </a:solidFill>
                <a:prstDash val="solid"/>
                <a:round/>
                <a:headEnd type="none" w="med" len="med"/>
                <a:tailEnd type="none" w="med" len="med"/>
              </a:ln>
            </p:spPr>
          </p:cxnSp>
          <p:cxnSp>
            <p:nvCxnSpPr>
              <p:cNvPr id="449" name="Google Shape;449;p17"/>
              <p:cNvCxnSpPr/>
              <p:nvPr/>
            </p:nvCxnSpPr>
            <p:spPr>
              <a:xfrm rot="10800000">
                <a:off x="4009" y="2756"/>
                <a:ext cx="44" cy="13"/>
              </a:xfrm>
              <a:prstGeom prst="straightConnector1">
                <a:avLst/>
              </a:prstGeom>
              <a:noFill/>
              <a:ln w="9525" cap="flat" cmpd="sng">
                <a:solidFill>
                  <a:srgbClr val="0000FF"/>
                </a:solidFill>
                <a:prstDash val="solid"/>
                <a:round/>
                <a:headEnd type="none" w="med" len="med"/>
                <a:tailEnd type="none" w="med" len="med"/>
              </a:ln>
            </p:spPr>
          </p:cxnSp>
          <p:cxnSp>
            <p:nvCxnSpPr>
              <p:cNvPr id="450" name="Google Shape;450;p17"/>
              <p:cNvCxnSpPr/>
              <p:nvPr/>
            </p:nvCxnSpPr>
            <p:spPr>
              <a:xfrm flipH="1">
                <a:off x="4011" y="2770"/>
                <a:ext cx="40" cy="12"/>
              </a:xfrm>
              <a:prstGeom prst="straightConnector1">
                <a:avLst/>
              </a:prstGeom>
              <a:noFill/>
              <a:ln w="9525" cap="flat" cmpd="sng">
                <a:solidFill>
                  <a:srgbClr val="0000FF"/>
                </a:solidFill>
                <a:prstDash val="solid"/>
                <a:round/>
                <a:headEnd type="none" w="med" len="med"/>
                <a:tailEnd type="none" w="med" len="med"/>
              </a:ln>
            </p:spPr>
          </p:cxnSp>
          <p:cxnSp>
            <p:nvCxnSpPr>
              <p:cNvPr id="451" name="Google Shape;451;p17"/>
              <p:cNvCxnSpPr/>
              <p:nvPr/>
            </p:nvCxnSpPr>
            <p:spPr>
              <a:xfrm rot="10800000" flipH="1">
                <a:off x="3397" y="2771"/>
                <a:ext cx="242" cy="175"/>
              </a:xfrm>
              <a:prstGeom prst="straightConnector1">
                <a:avLst/>
              </a:prstGeom>
              <a:noFill/>
              <a:ln w="9525" cap="flat" cmpd="sng">
                <a:solidFill>
                  <a:srgbClr val="0000FF"/>
                </a:solidFill>
                <a:prstDash val="solid"/>
                <a:round/>
                <a:headEnd type="none" w="med" len="med"/>
                <a:tailEnd type="none" w="med" len="med"/>
              </a:ln>
            </p:spPr>
          </p:cxnSp>
          <p:cxnSp>
            <p:nvCxnSpPr>
              <p:cNvPr id="452" name="Google Shape;452;p17"/>
              <p:cNvCxnSpPr/>
              <p:nvPr/>
            </p:nvCxnSpPr>
            <p:spPr>
              <a:xfrm rot="10800000" flipH="1">
                <a:off x="5137" y="2949"/>
                <a:ext cx="34" cy="10"/>
              </a:xfrm>
              <a:prstGeom prst="straightConnector1">
                <a:avLst/>
              </a:prstGeom>
              <a:noFill/>
              <a:ln w="9525" cap="flat" cmpd="sng">
                <a:solidFill>
                  <a:srgbClr val="0000FF"/>
                </a:solidFill>
                <a:prstDash val="solid"/>
                <a:round/>
                <a:headEnd type="none" w="med" len="med"/>
                <a:tailEnd type="none" w="med" len="med"/>
              </a:ln>
            </p:spPr>
          </p:cxnSp>
          <p:cxnSp>
            <p:nvCxnSpPr>
              <p:cNvPr id="453" name="Google Shape;453;p17"/>
              <p:cNvCxnSpPr/>
              <p:nvPr/>
            </p:nvCxnSpPr>
            <p:spPr>
              <a:xfrm>
                <a:off x="5126" y="2952"/>
                <a:ext cx="10" cy="6"/>
              </a:xfrm>
              <a:prstGeom prst="straightConnector1">
                <a:avLst/>
              </a:prstGeom>
              <a:noFill/>
              <a:ln w="9525" cap="flat" cmpd="sng">
                <a:solidFill>
                  <a:srgbClr val="0000FF"/>
                </a:solidFill>
                <a:prstDash val="solid"/>
                <a:round/>
                <a:headEnd type="none" w="med" len="med"/>
                <a:tailEnd type="none" w="med" len="med"/>
              </a:ln>
            </p:spPr>
          </p:cxnSp>
          <p:cxnSp>
            <p:nvCxnSpPr>
              <p:cNvPr id="454" name="Google Shape;454;p17"/>
              <p:cNvCxnSpPr/>
              <p:nvPr/>
            </p:nvCxnSpPr>
            <p:spPr>
              <a:xfrm>
                <a:off x="4841" y="2980"/>
                <a:ext cx="137" cy="0"/>
              </a:xfrm>
              <a:prstGeom prst="straightConnector1">
                <a:avLst/>
              </a:prstGeom>
              <a:noFill/>
              <a:ln w="9525" cap="flat" cmpd="sng">
                <a:solidFill>
                  <a:srgbClr val="0000FF"/>
                </a:solidFill>
                <a:prstDash val="dashDot"/>
                <a:round/>
                <a:headEnd type="none" w="sm" len="sm"/>
                <a:tailEnd type="none" w="sm" len="sm"/>
              </a:ln>
            </p:spPr>
          </p:cxnSp>
          <p:cxnSp>
            <p:nvCxnSpPr>
              <p:cNvPr id="455" name="Google Shape;455;p17"/>
              <p:cNvCxnSpPr/>
              <p:nvPr/>
            </p:nvCxnSpPr>
            <p:spPr>
              <a:xfrm>
                <a:off x="4803" y="3006"/>
                <a:ext cx="236" cy="0"/>
              </a:xfrm>
              <a:prstGeom prst="straightConnector1">
                <a:avLst/>
              </a:prstGeom>
              <a:noFill/>
              <a:ln w="9525" cap="flat" cmpd="sng">
                <a:solidFill>
                  <a:srgbClr val="0000FF"/>
                </a:solidFill>
                <a:prstDash val="dashDot"/>
                <a:round/>
                <a:headEnd type="none" w="sm" len="sm"/>
                <a:tailEnd type="none" w="sm" len="sm"/>
              </a:ln>
            </p:spPr>
          </p:cxnSp>
          <p:cxnSp>
            <p:nvCxnSpPr>
              <p:cNvPr id="456" name="Google Shape;456;p17"/>
              <p:cNvCxnSpPr/>
              <p:nvPr/>
            </p:nvCxnSpPr>
            <p:spPr>
              <a:xfrm>
                <a:off x="4750" y="3054"/>
                <a:ext cx="104" cy="0"/>
              </a:xfrm>
              <a:prstGeom prst="straightConnector1">
                <a:avLst/>
              </a:prstGeom>
              <a:noFill/>
              <a:ln w="9525" cap="flat" cmpd="sng">
                <a:solidFill>
                  <a:srgbClr val="0000FF"/>
                </a:solidFill>
                <a:prstDash val="dashDot"/>
                <a:round/>
                <a:headEnd type="none" w="sm" len="sm"/>
                <a:tailEnd type="none" w="sm" len="sm"/>
              </a:ln>
            </p:spPr>
          </p:cxnSp>
          <p:cxnSp>
            <p:nvCxnSpPr>
              <p:cNvPr id="457" name="Google Shape;457;p17"/>
              <p:cNvCxnSpPr/>
              <p:nvPr/>
            </p:nvCxnSpPr>
            <p:spPr>
              <a:xfrm>
                <a:off x="4631" y="3129"/>
                <a:ext cx="216" cy="0"/>
              </a:xfrm>
              <a:prstGeom prst="straightConnector1">
                <a:avLst/>
              </a:prstGeom>
              <a:noFill/>
              <a:ln w="9525" cap="flat" cmpd="sng">
                <a:solidFill>
                  <a:srgbClr val="0000FF"/>
                </a:solidFill>
                <a:prstDash val="dashDot"/>
                <a:round/>
                <a:headEnd type="none" w="sm" len="sm"/>
                <a:tailEnd type="none" w="sm" len="sm"/>
              </a:ln>
            </p:spPr>
          </p:cxnSp>
          <p:cxnSp>
            <p:nvCxnSpPr>
              <p:cNvPr id="458" name="Google Shape;458;p17"/>
              <p:cNvCxnSpPr/>
              <p:nvPr/>
            </p:nvCxnSpPr>
            <p:spPr>
              <a:xfrm>
                <a:off x="4708" y="3076"/>
                <a:ext cx="328" cy="0"/>
              </a:xfrm>
              <a:prstGeom prst="straightConnector1">
                <a:avLst/>
              </a:prstGeom>
              <a:noFill/>
              <a:ln w="9525" cap="flat" cmpd="sng">
                <a:solidFill>
                  <a:srgbClr val="0000FF"/>
                </a:solidFill>
                <a:prstDash val="dashDot"/>
                <a:round/>
                <a:headEnd type="none" w="sm" len="sm"/>
                <a:tailEnd type="none" w="sm" len="sm"/>
              </a:ln>
            </p:spPr>
          </p:cxnSp>
          <p:cxnSp>
            <p:nvCxnSpPr>
              <p:cNvPr id="459" name="Google Shape;459;p17"/>
              <p:cNvCxnSpPr/>
              <p:nvPr/>
            </p:nvCxnSpPr>
            <p:spPr>
              <a:xfrm>
                <a:off x="4662" y="3098"/>
                <a:ext cx="328" cy="0"/>
              </a:xfrm>
              <a:prstGeom prst="straightConnector1">
                <a:avLst/>
              </a:prstGeom>
              <a:noFill/>
              <a:ln w="9525" cap="flat" cmpd="sng">
                <a:solidFill>
                  <a:srgbClr val="0000FF"/>
                </a:solidFill>
                <a:prstDash val="dashDot"/>
                <a:round/>
                <a:headEnd type="none" w="sm" len="sm"/>
                <a:tailEnd type="none" w="sm" len="sm"/>
              </a:ln>
            </p:spPr>
          </p:cxnSp>
          <p:cxnSp>
            <p:nvCxnSpPr>
              <p:cNvPr id="460" name="Google Shape;460;p17"/>
              <p:cNvCxnSpPr/>
              <p:nvPr/>
            </p:nvCxnSpPr>
            <p:spPr>
              <a:xfrm>
                <a:off x="4597" y="3158"/>
                <a:ext cx="105" cy="0"/>
              </a:xfrm>
              <a:prstGeom prst="straightConnector1">
                <a:avLst/>
              </a:prstGeom>
              <a:noFill/>
              <a:ln w="9525" cap="flat" cmpd="sng">
                <a:solidFill>
                  <a:srgbClr val="0000FF"/>
                </a:solidFill>
                <a:prstDash val="dashDot"/>
                <a:round/>
                <a:headEnd type="none" w="sm" len="sm"/>
                <a:tailEnd type="none" w="sm" len="sm"/>
              </a:ln>
            </p:spPr>
          </p:cxnSp>
          <p:cxnSp>
            <p:nvCxnSpPr>
              <p:cNvPr id="461" name="Google Shape;461;p17"/>
              <p:cNvCxnSpPr/>
              <p:nvPr/>
            </p:nvCxnSpPr>
            <p:spPr>
              <a:xfrm>
                <a:off x="4769" y="3160"/>
                <a:ext cx="105" cy="0"/>
              </a:xfrm>
              <a:prstGeom prst="straightConnector1">
                <a:avLst/>
              </a:prstGeom>
              <a:noFill/>
              <a:ln w="9525" cap="flat" cmpd="sng">
                <a:solidFill>
                  <a:srgbClr val="0000FF"/>
                </a:solidFill>
                <a:prstDash val="dashDot"/>
                <a:round/>
                <a:headEnd type="none" w="sm" len="sm"/>
                <a:tailEnd type="none" w="sm" len="sm"/>
              </a:ln>
            </p:spPr>
          </p:cxnSp>
          <p:cxnSp>
            <p:nvCxnSpPr>
              <p:cNvPr id="462" name="Google Shape;462;p17"/>
              <p:cNvCxnSpPr/>
              <p:nvPr/>
            </p:nvCxnSpPr>
            <p:spPr>
              <a:xfrm>
                <a:off x="4788" y="3032"/>
                <a:ext cx="179" cy="0"/>
              </a:xfrm>
              <a:prstGeom prst="straightConnector1">
                <a:avLst/>
              </a:prstGeom>
              <a:noFill/>
              <a:ln w="9525" cap="flat" cmpd="sng">
                <a:solidFill>
                  <a:srgbClr val="0000FF"/>
                </a:solidFill>
                <a:prstDash val="solid"/>
                <a:round/>
                <a:headEnd type="none" w="sm" len="sm"/>
                <a:tailEnd type="none" w="sm" len="sm"/>
              </a:ln>
            </p:spPr>
          </p:cxnSp>
          <p:cxnSp>
            <p:nvCxnSpPr>
              <p:cNvPr id="463" name="Google Shape;463;p17"/>
              <p:cNvCxnSpPr/>
              <p:nvPr/>
            </p:nvCxnSpPr>
            <p:spPr>
              <a:xfrm rot="10800000">
                <a:off x="3357" y="3109"/>
                <a:ext cx="307" cy="0"/>
              </a:xfrm>
              <a:prstGeom prst="straightConnector1">
                <a:avLst/>
              </a:prstGeom>
              <a:noFill/>
              <a:ln w="9525" cap="flat" cmpd="sng">
                <a:solidFill>
                  <a:srgbClr val="0000FF"/>
                </a:solidFill>
                <a:prstDash val="solid"/>
                <a:round/>
                <a:headEnd type="none" w="sm" len="sm"/>
                <a:tailEnd type="none" w="sm" len="sm"/>
              </a:ln>
            </p:spPr>
          </p:cxnSp>
          <p:cxnSp>
            <p:nvCxnSpPr>
              <p:cNvPr id="464" name="Google Shape;464;p17"/>
              <p:cNvCxnSpPr/>
              <p:nvPr/>
            </p:nvCxnSpPr>
            <p:spPr>
              <a:xfrm>
                <a:off x="4577" y="2770"/>
                <a:ext cx="738" cy="0"/>
              </a:xfrm>
              <a:prstGeom prst="straightConnector1">
                <a:avLst/>
              </a:prstGeom>
              <a:noFill/>
              <a:ln w="9525" cap="flat" cmpd="sng">
                <a:solidFill>
                  <a:srgbClr val="0000FF"/>
                </a:solidFill>
                <a:prstDash val="solid"/>
                <a:round/>
                <a:headEnd type="none" w="sm" len="sm"/>
                <a:tailEnd type="none" w="sm" len="sm"/>
              </a:ln>
            </p:spPr>
          </p:cxnSp>
          <p:sp>
            <p:nvSpPr>
              <p:cNvPr id="465" name="Google Shape;465;p17"/>
              <p:cNvSpPr txBox="1"/>
              <p:nvPr/>
            </p:nvSpPr>
            <p:spPr>
              <a:xfrm>
                <a:off x="4124" y="2279"/>
                <a:ext cx="760" cy="356"/>
              </a:xfrm>
              <a:prstGeom prst="rect">
                <a:avLst/>
              </a:prstGeom>
              <a:noFill/>
              <a:ln>
                <a:noFill/>
              </a:ln>
            </p:spPr>
            <p:txBody>
              <a:bodyPr spcFirstLastPara="1" wrap="square" lIns="81300" tIns="40650" rIns="81300" bIns="40650" anchor="t" anchorCtr="0">
                <a:spAutoFit/>
              </a:bodyPr>
              <a:lstStyle/>
              <a:p>
                <a:pPr marL="0" marR="0" lvl="0" indent="0" algn="ctr" rtl="0">
                  <a:spcBef>
                    <a:spcPts val="0"/>
                  </a:spcBef>
                  <a:spcAft>
                    <a:spcPts val="0"/>
                  </a:spcAft>
                  <a:buNone/>
                </a:pPr>
                <a:r>
                  <a:rPr lang="en-US" sz="1800">
                    <a:solidFill>
                      <a:schemeClr val="dk1"/>
                    </a:solidFill>
                    <a:latin typeface="Tahoma"/>
                    <a:ea typeface="Tahoma"/>
                    <a:cs typeface="Tahoma"/>
                    <a:sym typeface="Tahoma"/>
                  </a:rPr>
                  <a:t>Statechart</a:t>
                </a:r>
                <a:endParaRPr/>
              </a:p>
              <a:p>
                <a:pPr marL="0" marR="0" lvl="0" indent="0" algn="ctr" rtl="0">
                  <a:spcBef>
                    <a:spcPts val="0"/>
                  </a:spcBef>
                  <a:spcAft>
                    <a:spcPts val="0"/>
                  </a:spcAft>
                  <a:buNone/>
                </a:pPr>
                <a:r>
                  <a:rPr lang="en-US" sz="1800">
                    <a:solidFill>
                      <a:schemeClr val="dk1"/>
                    </a:solidFill>
                    <a:latin typeface="Tahoma"/>
                    <a:ea typeface="Tahoma"/>
                    <a:cs typeface="Tahoma"/>
                    <a:sym typeface="Tahoma"/>
                  </a:rPr>
                  <a:t>Diagram</a:t>
                </a:r>
                <a:endParaRPr/>
              </a:p>
            </p:txBody>
          </p:sp>
          <p:sp>
            <p:nvSpPr>
              <p:cNvPr id="466" name="Google Shape;466;p17"/>
              <p:cNvSpPr txBox="1"/>
              <p:nvPr/>
            </p:nvSpPr>
            <p:spPr>
              <a:xfrm>
                <a:off x="4416" y="3205"/>
                <a:ext cx="727" cy="354"/>
              </a:xfrm>
              <a:prstGeom prst="rect">
                <a:avLst/>
              </a:prstGeom>
              <a:noFill/>
              <a:ln>
                <a:noFill/>
              </a:ln>
            </p:spPr>
            <p:txBody>
              <a:bodyPr spcFirstLastPara="1" wrap="square" lIns="81300" tIns="40650" rIns="81300" bIns="40650" anchor="t" anchorCtr="0">
                <a:spAutoFit/>
              </a:bodyPr>
              <a:lstStyle/>
              <a:p>
                <a:pPr marL="0" marR="0" lvl="0" indent="0" algn="ctr" rtl="0">
                  <a:spcBef>
                    <a:spcPts val="0"/>
                  </a:spcBef>
                  <a:spcAft>
                    <a:spcPts val="0"/>
                  </a:spcAft>
                  <a:buNone/>
                </a:pPr>
                <a:r>
                  <a:rPr lang="en-US" sz="1800">
                    <a:solidFill>
                      <a:schemeClr val="dk1"/>
                    </a:solidFill>
                    <a:latin typeface="Tahoma"/>
                    <a:ea typeface="Tahoma"/>
                    <a:cs typeface="Tahoma"/>
                    <a:sym typeface="Tahoma"/>
                  </a:rPr>
                  <a:t>Operation</a:t>
                </a:r>
                <a:endParaRPr/>
              </a:p>
              <a:p>
                <a:pPr marL="0" marR="0" lvl="0" indent="0" algn="ctr" rtl="0">
                  <a:spcBef>
                    <a:spcPts val="0"/>
                  </a:spcBef>
                  <a:spcAft>
                    <a:spcPts val="0"/>
                  </a:spcAft>
                  <a:buNone/>
                </a:pPr>
                <a:r>
                  <a:rPr lang="en-US" sz="1800">
                    <a:solidFill>
                      <a:schemeClr val="dk1"/>
                    </a:solidFill>
                    <a:latin typeface="Tahoma"/>
                    <a:ea typeface="Tahoma"/>
                    <a:cs typeface="Tahoma"/>
                    <a:sym typeface="Tahoma"/>
                  </a:rPr>
                  <a:t>Schemata</a:t>
                </a:r>
                <a:endParaRPr/>
              </a:p>
            </p:txBody>
          </p:sp>
          <p:sp>
            <p:nvSpPr>
              <p:cNvPr id="467" name="Google Shape;467;p17"/>
              <p:cNvSpPr/>
              <p:nvPr/>
            </p:nvSpPr>
            <p:spPr>
              <a:xfrm>
                <a:off x="3716" y="2994"/>
                <a:ext cx="716" cy="396"/>
              </a:xfrm>
              <a:prstGeom prst="cloudCallout">
                <a:avLst>
                  <a:gd name="adj1" fmla="val -8519"/>
                  <a:gd name="adj2" fmla="val 141917"/>
                </a:avLst>
              </a:prstGeom>
              <a:solidFill>
                <a:srgbClr val="FFFF00"/>
              </a:solidFill>
              <a:ln w="12700"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ahoma"/>
                    <a:ea typeface="Tahoma"/>
                    <a:cs typeface="Tahoma"/>
                    <a:sym typeface="Tahoma"/>
                  </a:rPr>
                  <a:t>Class B </a:t>
                </a:r>
                <a:endParaRPr/>
              </a:p>
            </p:txBody>
          </p:sp>
          <p:sp>
            <p:nvSpPr>
              <p:cNvPr id="468" name="Google Shape;468;p17"/>
              <p:cNvSpPr/>
              <p:nvPr/>
            </p:nvSpPr>
            <p:spPr>
              <a:xfrm>
                <a:off x="3718" y="2361"/>
                <a:ext cx="371" cy="291"/>
              </a:xfrm>
              <a:prstGeom prst="ellipse">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69" name="Google Shape;469;p17"/>
              <p:cNvCxnSpPr/>
              <p:nvPr/>
            </p:nvCxnSpPr>
            <p:spPr>
              <a:xfrm>
                <a:off x="2272" y="3478"/>
                <a:ext cx="912" cy="0"/>
              </a:xfrm>
              <a:prstGeom prst="straightConnector1">
                <a:avLst/>
              </a:prstGeom>
              <a:noFill/>
              <a:ln w="19050" cap="flat" cmpd="sng">
                <a:solidFill>
                  <a:srgbClr val="0000FF"/>
                </a:solidFill>
                <a:prstDash val="solid"/>
                <a:round/>
                <a:headEnd type="none" w="med" len="med"/>
                <a:tailEnd type="triangle" w="med" len="med"/>
              </a:ln>
            </p:spPr>
          </p:cxnSp>
          <p:sp>
            <p:nvSpPr>
              <p:cNvPr id="470" name="Google Shape;470;p17"/>
              <p:cNvSpPr/>
              <p:nvPr/>
            </p:nvSpPr>
            <p:spPr>
              <a:xfrm>
                <a:off x="3260" y="3376"/>
                <a:ext cx="388" cy="27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rgbClr val="FF0000"/>
                    </a:solidFill>
                    <a:latin typeface="Tahoma"/>
                    <a:ea typeface="Tahoma"/>
                    <a:cs typeface="Tahoma"/>
                    <a:sym typeface="Tahoma"/>
                  </a:rPr>
                  <a:t>n:m</a:t>
                </a:r>
                <a:r>
                  <a:rPr lang="en-US" sz="1800">
                    <a:solidFill>
                      <a:schemeClr val="dk2"/>
                    </a:solidFill>
                    <a:latin typeface="Tahoma"/>
                    <a:ea typeface="Tahoma"/>
                    <a:cs typeface="Tahoma"/>
                    <a:sym typeface="Tahoma"/>
                  </a:rPr>
                  <a:t> </a:t>
                </a:r>
                <a:endParaRPr/>
              </a:p>
            </p:txBody>
          </p:sp>
          <p:sp>
            <p:nvSpPr>
              <p:cNvPr id="471" name="Google Shape;471;p17"/>
              <p:cNvSpPr/>
              <p:nvPr/>
            </p:nvSpPr>
            <p:spPr>
              <a:xfrm>
                <a:off x="3520" y="3390"/>
                <a:ext cx="144" cy="133"/>
              </a:xfrm>
              <a:prstGeom prst="ellipse">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 name="Google Shape;472;p17"/>
              <p:cNvSpPr/>
              <p:nvPr/>
            </p:nvSpPr>
            <p:spPr>
              <a:xfrm>
                <a:off x="3664" y="3390"/>
                <a:ext cx="822" cy="39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73" name="Google Shape;473;p17"/>
            <p:cNvSpPr/>
            <p:nvPr/>
          </p:nvSpPr>
          <p:spPr>
            <a:xfrm>
              <a:off x="3516" y="2431"/>
              <a:ext cx="537" cy="58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74" name="Google Shape;474;p17"/>
          <p:cNvGrpSpPr/>
          <p:nvPr/>
        </p:nvGrpSpPr>
        <p:grpSpPr>
          <a:xfrm>
            <a:off x="2819400" y="990601"/>
            <a:ext cx="6980238" cy="2392363"/>
            <a:chOff x="816" y="624"/>
            <a:chExt cx="4397" cy="1507"/>
          </a:xfrm>
        </p:grpSpPr>
        <p:sp>
          <p:nvSpPr>
            <p:cNvPr id="475" name="Google Shape;475;p17"/>
            <p:cNvSpPr/>
            <p:nvPr/>
          </p:nvSpPr>
          <p:spPr>
            <a:xfrm>
              <a:off x="1008" y="960"/>
              <a:ext cx="1553" cy="24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000">
                  <a:solidFill>
                    <a:schemeClr val="dk1"/>
                  </a:solidFill>
                  <a:latin typeface="Tahoma"/>
                  <a:ea typeface="Tahoma"/>
                  <a:cs typeface="Tahoma"/>
                  <a:sym typeface="Tahoma"/>
                </a:rPr>
                <a:t>Tingkat - Kebutuhan </a:t>
              </a:r>
              <a:endParaRPr/>
            </a:p>
          </p:txBody>
        </p:sp>
        <p:graphicFrame>
          <p:nvGraphicFramePr>
            <p:cNvPr id="476" name="Google Shape;476;p17"/>
            <p:cNvGraphicFramePr/>
            <p:nvPr/>
          </p:nvGraphicFramePr>
          <p:xfrm>
            <a:off x="816" y="1296"/>
            <a:ext cx="670" cy="401"/>
          </p:xfrm>
          <a:graphic>
            <a:graphicData uri="http://schemas.openxmlformats.org/presentationml/2006/ole">
              <mc:AlternateContent xmlns:mc="http://schemas.openxmlformats.org/markup-compatibility/2006">
                <mc:Choice xmlns:v="urn:schemas-microsoft-com:vml" Requires="v">
                  <p:oleObj r:id="rId3" imgW="670" imgH="401" progId="MS_ClipArt_Gallery.2">
                    <p:embed/>
                  </p:oleObj>
                </mc:Choice>
                <mc:Fallback>
                  <p:oleObj r:id="rId3" imgW="670" imgH="401" progId="MS_ClipArt_Gallery.2">
                    <p:embed/>
                    <p:pic>
                      <p:nvPicPr>
                        <p:cNvPr id="476" name="Google Shape;476;p17"/>
                        <p:cNvPicPr preferRelativeResize="0"/>
                        <p:nvPr/>
                      </p:nvPicPr>
                      <p:blipFill rotWithShape="1">
                        <a:blip r:embed="rId4">
                          <a:alphaModFix/>
                        </a:blip>
                        <a:srcRect/>
                        <a:stretch/>
                      </p:blipFill>
                      <p:spPr>
                        <a:xfrm>
                          <a:off x="816" y="1296"/>
                          <a:ext cx="670" cy="401"/>
                        </a:xfrm>
                        <a:prstGeom prst="rect">
                          <a:avLst/>
                        </a:prstGeom>
                        <a:noFill/>
                        <a:ln>
                          <a:noFill/>
                        </a:ln>
                      </p:spPr>
                    </p:pic>
                  </p:oleObj>
                </mc:Fallback>
              </mc:AlternateContent>
            </a:graphicData>
          </a:graphic>
        </p:graphicFrame>
        <p:sp>
          <p:nvSpPr>
            <p:cNvPr id="477" name="Google Shape;477;p17"/>
            <p:cNvSpPr/>
            <p:nvPr/>
          </p:nvSpPr>
          <p:spPr>
            <a:xfrm>
              <a:off x="2112" y="1200"/>
              <a:ext cx="768" cy="480"/>
            </a:xfrm>
            <a:prstGeom prst="cloudCallout">
              <a:avLst>
                <a:gd name="adj1" fmla="val -167968"/>
                <a:gd name="adj2" fmla="val 155833"/>
              </a:avLst>
            </a:prstGeom>
            <a:solidFill>
              <a:srgbClr val="FFFF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ahoma"/>
                  <a:ea typeface="Tahoma"/>
                  <a:cs typeface="Tahoma"/>
                  <a:sym typeface="Tahoma"/>
                </a:rPr>
                <a:t>Sistem</a:t>
              </a:r>
              <a:endParaRPr/>
            </a:p>
          </p:txBody>
        </p:sp>
        <p:cxnSp>
          <p:nvCxnSpPr>
            <p:cNvPr id="478" name="Google Shape;478;p17"/>
            <p:cNvCxnSpPr/>
            <p:nvPr/>
          </p:nvCxnSpPr>
          <p:spPr>
            <a:xfrm>
              <a:off x="1536" y="1440"/>
              <a:ext cx="432" cy="0"/>
            </a:xfrm>
            <a:prstGeom prst="straightConnector1">
              <a:avLst/>
            </a:prstGeom>
            <a:noFill/>
            <a:ln w="19050" cap="flat" cmpd="sng">
              <a:solidFill>
                <a:srgbClr val="0000FF"/>
              </a:solidFill>
              <a:prstDash val="solid"/>
              <a:round/>
              <a:headEnd type="stealth" w="med" len="med"/>
              <a:tailEnd type="stealth" w="med" len="med"/>
            </a:ln>
          </p:spPr>
        </p:cxnSp>
        <p:sp>
          <p:nvSpPr>
            <p:cNvPr id="479" name="Google Shape;479;p17"/>
            <p:cNvSpPr/>
            <p:nvPr/>
          </p:nvSpPr>
          <p:spPr>
            <a:xfrm>
              <a:off x="1632" y="1248"/>
              <a:ext cx="240" cy="19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a:solidFill>
                    <a:srgbClr val="FF0000"/>
                  </a:solidFill>
                  <a:latin typeface="Tahoma"/>
                  <a:ea typeface="Tahoma"/>
                  <a:cs typeface="Tahoma"/>
                  <a:sym typeface="Tahoma"/>
                </a:rPr>
                <a:t>1:1</a:t>
              </a:r>
              <a:r>
                <a:rPr lang="en-US" sz="2000">
                  <a:solidFill>
                    <a:schemeClr val="dk2"/>
                  </a:solidFill>
                  <a:latin typeface="Tahoma"/>
                  <a:ea typeface="Tahoma"/>
                  <a:cs typeface="Tahoma"/>
                  <a:sym typeface="Tahoma"/>
                </a:rPr>
                <a:t> </a:t>
              </a:r>
              <a:endParaRPr sz="2800">
                <a:solidFill>
                  <a:schemeClr val="dk2"/>
                </a:solidFill>
                <a:latin typeface="Tahoma"/>
                <a:ea typeface="Tahoma"/>
                <a:cs typeface="Tahoma"/>
                <a:sym typeface="Tahoma"/>
              </a:endParaRPr>
            </a:p>
          </p:txBody>
        </p:sp>
        <p:sp>
          <p:nvSpPr>
            <p:cNvPr id="480" name="Google Shape;480;p17"/>
            <p:cNvSpPr/>
            <p:nvPr/>
          </p:nvSpPr>
          <p:spPr>
            <a:xfrm>
              <a:off x="3216" y="980"/>
              <a:ext cx="1128" cy="17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000">
                  <a:solidFill>
                    <a:schemeClr val="dk1"/>
                  </a:solidFill>
                  <a:latin typeface="Tahoma"/>
                  <a:ea typeface="Tahoma"/>
                  <a:cs typeface="Tahoma"/>
                  <a:sym typeface="Tahoma"/>
                </a:rPr>
                <a:t>Tingkat - kode </a:t>
              </a:r>
              <a:endParaRPr sz="2800">
                <a:solidFill>
                  <a:schemeClr val="dk1"/>
                </a:solidFill>
                <a:latin typeface="Tahoma"/>
                <a:ea typeface="Tahoma"/>
                <a:cs typeface="Tahoma"/>
                <a:sym typeface="Tahoma"/>
              </a:endParaRPr>
            </a:p>
          </p:txBody>
        </p:sp>
        <p:grpSp>
          <p:nvGrpSpPr>
            <p:cNvPr id="481" name="Google Shape;481;p17"/>
            <p:cNvGrpSpPr/>
            <p:nvPr/>
          </p:nvGrpSpPr>
          <p:grpSpPr>
            <a:xfrm>
              <a:off x="2944" y="1226"/>
              <a:ext cx="483" cy="431"/>
              <a:chOff x="3268" y="2741"/>
              <a:chExt cx="611" cy="556"/>
            </a:xfrm>
          </p:grpSpPr>
          <p:sp>
            <p:nvSpPr>
              <p:cNvPr id="482" name="Google Shape;482;p17"/>
              <p:cNvSpPr/>
              <p:nvPr/>
            </p:nvSpPr>
            <p:spPr>
              <a:xfrm>
                <a:off x="3316" y="3243"/>
                <a:ext cx="109" cy="54"/>
              </a:xfrm>
              <a:custGeom>
                <a:avLst/>
                <a:gdLst/>
                <a:ahLst/>
                <a:cxnLst/>
                <a:rect l="l" t="t" r="r" b="b"/>
                <a:pathLst>
                  <a:path w="436" h="217" extrusionOk="0">
                    <a:moveTo>
                      <a:pt x="279" y="0"/>
                    </a:moveTo>
                    <a:lnTo>
                      <a:pt x="56" y="18"/>
                    </a:lnTo>
                    <a:lnTo>
                      <a:pt x="34" y="32"/>
                    </a:lnTo>
                    <a:lnTo>
                      <a:pt x="21" y="49"/>
                    </a:lnTo>
                    <a:lnTo>
                      <a:pt x="8" y="67"/>
                    </a:lnTo>
                    <a:lnTo>
                      <a:pt x="0" y="98"/>
                    </a:lnTo>
                    <a:lnTo>
                      <a:pt x="1" y="132"/>
                    </a:lnTo>
                    <a:lnTo>
                      <a:pt x="8" y="150"/>
                    </a:lnTo>
                    <a:lnTo>
                      <a:pt x="21" y="171"/>
                    </a:lnTo>
                    <a:lnTo>
                      <a:pt x="44" y="188"/>
                    </a:lnTo>
                    <a:lnTo>
                      <a:pt x="71" y="202"/>
                    </a:lnTo>
                    <a:lnTo>
                      <a:pt x="100" y="211"/>
                    </a:lnTo>
                    <a:lnTo>
                      <a:pt x="123" y="215"/>
                    </a:lnTo>
                    <a:lnTo>
                      <a:pt x="155" y="217"/>
                    </a:lnTo>
                    <a:lnTo>
                      <a:pt x="153" y="215"/>
                    </a:lnTo>
                    <a:lnTo>
                      <a:pt x="326" y="200"/>
                    </a:lnTo>
                    <a:lnTo>
                      <a:pt x="436" y="0"/>
                    </a:lnTo>
                    <a:lnTo>
                      <a:pt x="279" y="0"/>
                    </a:lnTo>
                    <a:close/>
                  </a:path>
                </a:pathLst>
              </a:custGeom>
              <a:solidFill>
                <a:srgbClr val="00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17"/>
              <p:cNvSpPr/>
              <p:nvPr/>
            </p:nvSpPr>
            <p:spPr>
              <a:xfrm>
                <a:off x="3268" y="2741"/>
                <a:ext cx="611" cy="556"/>
              </a:xfrm>
              <a:custGeom>
                <a:avLst/>
                <a:gdLst/>
                <a:ahLst/>
                <a:cxnLst/>
                <a:rect l="l" t="t" r="r" b="b"/>
                <a:pathLst>
                  <a:path w="2445" h="2223" extrusionOk="0">
                    <a:moveTo>
                      <a:pt x="154" y="5"/>
                    </a:moveTo>
                    <a:lnTo>
                      <a:pt x="137" y="9"/>
                    </a:lnTo>
                    <a:lnTo>
                      <a:pt x="115" y="18"/>
                    </a:lnTo>
                    <a:lnTo>
                      <a:pt x="88" y="38"/>
                    </a:lnTo>
                    <a:lnTo>
                      <a:pt x="52" y="68"/>
                    </a:lnTo>
                    <a:lnTo>
                      <a:pt x="26" y="100"/>
                    </a:lnTo>
                    <a:lnTo>
                      <a:pt x="11" y="134"/>
                    </a:lnTo>
                    <a:lnTo>
                      <a:pt x="5" y="163"/>
                    </a:lnTo>
                    <a:lnTo>
                      <a:pt x="0" y="202"/>
                    </a:lnTo>
                    <a:lnTo>
                      <a:pt x="0" y="240"/>
                    </a:lnTo>
                    <a:lnTo>
                      <a:pt x="6" y="272"/>
                    </a:lnTo>
                    <a:lnTo>
                      <a:pt x="11" y="305"/>
                    </a:lnTo>
                    <a:lnTo>
                      <a:pt x="19" y="333"/>
                    </a:lnTo>
                    <a:lnTo>
                      <a:pt x="43" y="409"/>
                    </a:lnTo>
                    <a:lnTo>
                      <a:pt x="78" y="493"/>
                    </a:lnTo>
                    <a:lnTo>
                      <a:pt x="130" y="586"/>
                    </a:lnTo>
                    <a:lnTo>
                      <a:pt x="182" y="691"/>
                    </a:lnTo>
                    <a:lnTo>
                      <a:pt x="234" y="783"/>
                    </a:lnTo>
                    <a:lnTo>
                      <a:pt x="278" y="875"/>
                    </a:lnTo>
                    <a:lnTo>
                      <a:pt x="330" y="986"/>
                    </a:lnTo>
                    <a:lnTo>
                      <a:pt x="374" y="1128"/>
                    </a:lnTo>
                    <a:lnTo>
                      <a:pt x="404" y="1250"/>
                    </a:lnTo>
                    <a:lnTo>
                      <a:pt x="434" y="1404"/>
                    </a:lnTo>
                    <a:lnTo>
                      <a:pt x="448" y="1570"/>
                    </a:lnTo>
                    <a:lnTo>
                      <a:pt x="471" y="1718"/>
                    </a:lnTo>
                    <a:lnTo>
                      <a:pt x="471" y="1799"/>
                    </a:lnTo>
                    <a:lnTo>
                      <a:pt x="471" y="1903"/>
                    </a:lnTo>
                    <a:lnTo>
                      <a:pt x="471" y="1971"/>
                    </a:lnTo>
                    <a:lnTo>
                      <a:pt x="464" y="2034"/>
                    </a:lnTo>
                    <a:lnTo>
                      <a:pt x="441" y="2100"/>
                    </a:lnTo>
                    <a:lnTo>
                      <a:pt x="425" y="2139"/>
                    </a:lnTo>
                    <a:lnTo>
                      <a:pt x="404" y="2174"/>
                    </a:lnTo>
                    <a:lnTo>
                      <a:pt x="383" y="2196"/>
                    </a:lnTo>
                    <a:lnTo>
                      <a:pt x="368" y="2209"/>
                    </a:lnTo>
                    <a:lnTo>
                      <a:pt x="352" y="2223"/>
                    </a:lnTo>
                    <a:lnTo>
                      <a:pt x="569" y="2203"/>
                    </a:lnTo>
                    <a:lnTo>
                      <a:pt x="991" y="2155"/>
                    </a:lnTo>
                    <a:lnTo>
                      <a:pt x="1339" y="2118"/>
                    </a:lnTo>
                    <a:lnTo>
                      <a:pt x="1739" y="2081"/>
                    </a:lnTo>
                    <a:lnTo>
                      <a:pt x="2037" y="2069"/>
                    </a:lnTo>
                    <a:lnTo>
                      <a:pt x="2267" y="2075"/>
                    </a:lnTo>
                    <a:lnTo>
                      <a:pt x="2326" y="2075"/>
                    </a:lnTo>
                    <a:lnTo>
                      <a:pt x="2363" y="2069"/>
                    </a:lnTo>
                    <a:lnTo>
                      <a:pt x="2385" y="2038"/>
                    </a:lnTo>
                    <a:lnTo>
                      <a:pt x="2407" y="2005"/>
                    </a:lnTo>
                    <a:lnTo>
                      <a:pt x="2426" y="1954"/>
                    </a:lnTo>
                    <a:lnTo>
                      <a:pt x="2437" y="1894"/>
                    </a:lnTo>
                    <a:lnTo>
                      <a:pt x="2445" y="1835"/>
                    </a:lnTo>
                    <a:lnTo>
                      <a:pt x="2445" y="1750"/>
                    </a:lnTo>
                    <a:lnTo>
                      <a:pt x="2441" y="1684"/>
                    </a:lnTo>
                    <a:lnTo>
                      <a:pt x="2437" y="1576"/>
                    </a:lnTo>
                    <a:lnTo>
                      <a:pt x="2415" y="1459"/>
                    </a:lnTo>
                    <a:lnTo>
                      <a:pt x="2378" y="1309"/>
                    </a:lnTo>
                    <a:lnTo>
                      <a:pt x="2333" y="1171"/>
                    </a:lnTo>
                    <a:lnTo>
                      <a:pt x="2296" y="1048"/>
                    </a:lnTo>
                    <a:lnTo>
                      <a:pt x="2237" y="912"/>
                    </a:lnTo>
                    <a:lnTo>
                      <a:pt x="2178" y="789"/>
                    </a:lnTo>
                    <a:lnTo>
                      <a:pt x="2126" y="673"/>
                    </a:lnTo>
                    <a:lnTo>
                      <a:pt x="2044" y="506"/>
                    </a:lnTo>
                    <a:lnTo>
                      <a:pt x="2000" y="407"/>
                    </a:lnTo>
                    <a:lnTo>
                      <a:pt x="1973" y="342"/>
                    </a:lnTo>
                    <a:lnTo>
                      <a:pt x="1958" y="290"/>
                    </a:lnTo>
                    <a:lnTo>
                      <a:pt x="1952" y="242"/>
                    </a:lnTo>
                    <a:lnTo>
                      <a:pt x="1952" y="200"/>
                    </a:lnTo>
                    <a:lnTo>
                      <a:pt x="1985" y="51"/>
                    </a:lnTo>
                    <a:lnTo>
                      <a:pt x="2000" y="20"/>
                    </a:lnTo>
                    <a:lnTo>
                      <a:pt x="178" y="0"/>
                    </a:lnTo>
                    <a:lnTo>
                      <a:pt x="154" y="5"/>
                    </a:lnTo>
                    <a:close/>
                  </a:path>
                </a:pathLst>
              </a:custGeom>
              <a:solidFill>
                <a:srgbClr val="00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 name="Google Shape;484;p17"/>
              <p:cNvSpPr/>
              <p:nvPr/>
            </p:nvSpPr>
            <p:spPr>
              <a:xfrm>
                <a:off x="3300" y="2766"/>
                <a:ext cx="50" cy="37"/>
              </a:xfrm>
              <a:custGeom>
                <a:avLst/>
                <a:gdLst/>
                <a:ahLst/>
                <a:cxnLst/>
                <a:rect l="l" t="t" r="r" b="b"/>
                <a:pathLst>
                  <a:path w="201" h="145" extrusionOk="0">
                    <a:moveTo>
                      <a:pt x="201" y="10"/>
                    </a:moveTo>
                    <a:lnTo>
                      <a:pt x="149" y="133"/>
                    </a:lnTo>
                    <a:lnTo>
                      <a:pt x="97" y="145"/>
                    </a:lnTo>
                    <a:lnTo>
                      <a:pt x="71" y="143"/>
                    </a:lnTo>
                    <a:lnTo>
                      <a:pt x="45" y="135"/>
                    </a:lnTo>
                    <a:lnTo>
                      <a:pt x="25" y="121"/>
                    </a:lnTo>
                    <a:lnTo>
                      <a:pt x="12" y="106"/>
                    </a:lnTo>
                    <a:lnTo>
                      <a:pt x="3" y="88"/>
                    </a:lnTo>
                    <a:lnTo>
                      <a:pt x="0" y="72"/>
                    </a:lnTo>
                    <a:lnTo>
                      <a:pt x="1" y="50"/>
                    </a:lnTo>
                    <a:lnTo>
                      <a:pt x="8" y="35"/>
                    </a:lnTo>
                    <a:lnTo>
                      <a:pt x="23" y="22"/>
                    </a:lnTo>
                    <a:lnTo>
                      <a:pt x="42" y="12"/>
                    </a:lnTo>
                    <a:lnTo>
                      <a:pt x="64" y="7"/>
                    </a:lnTo>
                    <a:lnTo>
                      <a:pt x="82" y="4"/>
                    </a:lnTo>
                    <a:lnTo>
                      <a:pt x="103" y="1"/>
                    </a:lnTo>
                    <a:lnTo>
                      <a:pt x="119" y="1"/>
                    </a:lnTo>
                    <a:lnTo>
                      <a:pt x="140" y="0"/>
                    </a:lnTo>
                    <a:lnTo>
                      <a:pt x="201" y="10"/>
                    </a:lnTo>
                    <a:close/>
                  </a:path>
                </a:pathLst>
              </a:custGeom>
              <a:solidFill>
                <a:srgbClr val="00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 name="Google Shape;485;p17"/>
              <p:cNvSpPr/>
              <p:nvPr/>
            </p:nvSpPr>
            <p:spPr>
              <a:xfrm>
                <a:off x="3320" y="2764"/>
                <a:ext cx="35" cy="30"/>
              </a:xfrm>
              <a:custGeom>
                <a:avLst/>
                <a:gdLst/>
                <a:ahLst/>
                <a:cxnLst/>
                <a:rect l="l" t="t" r="r" b="b"/>
                <a:pathLst>
                  <a:path w="141" h="119" extrusionOk="0">
                    <a:moveTo>
                      <a:pt x="0" y="14"/>
                    </a:moveTo>
                    <a:lnTo>
                      <a:pt x="26" y="29"/>
                    </a:lnTo>
                    <a:lnTo>
                      <a:pt x="39" y="45"/>
                    </a:lnTo>
                    <a:lnTo>
                      <a:pt x="45" y="60"/>
                    </a:lnTo>
                    <a:lnTo>
                      <a:pt x="46" y="83"/>
                    </a:lnTo>
                    <a:lnTo>
                      <a:pt x="41" y="101"/>
                    </a:lnTo>
                    <a:lnTo>
                      <a:pt x="26" y="119"/>
                    </a:lnTo>
                    <a:lnTo>
                      <a:pt x="141" y="98"/>
                    </a:lnTo>
                    <a:lnTo>
                      <a:pt x="131" y="0"/>
                    </a:lnTo>
                    <a:lnTo>
                      <a:pt x="0" y="14"/>
                    </a:lnTo>
                    <a:close/>
                  </a:path>
                </a:pathLst>
              </a:custGeom>
              <a:solidFill>
                <a:srgbClr val="00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 name="Google Shape;486;p17"/>
              <p:cNvSpPr/>
              <p:nvPr/>
            </p:nvSpPr>
            <p:spPr>
              <a:xfrm>
                <a:off x="3310" y="2741"/>
                <a:ext cx="511" cy="62"/>
              </a:xfrm>
              <a:custGeom>
                <a:avLst/>
                <a:gdLst/>
                <a:ahLst/>
                <a:cxnLst/>
                <a:rect l="l" t="t" r="r" b="b"/>
                <a:pathLst>
                  <a:path w="2047" h="245" extrusionOk="0">
                    <a:moveTo>
                      <a:pt x="1937" y="18"/>
                    </a:moveTo>
                    <a:lnTo>
                      <a:pt x="0" y="0"/>
                    </a:lnTo>
                    <a:lnTo>
                      <a:pt x="54" y="7"/>
                    </a:lnTo>
                    <a:lnTo>
                      <a:pt x="74" y="12"/>
                    </a:lnTo>
                    <a:lnTo>
                      <a:pt x="95" y="19"/>
                    </a:lnTo>
                    <a:lnTo>
                      <a:pt x="109" y="30"/>
                    </a:lnTo>
                    <a:lnTo>
                      <a:pt x="125" y="47"/>
                    </a:lnTo>
                    <a:lnTo>
                      <a:pt x="132" y="66"/>
                    </a:lnTo>
                    <a:lnTo>
                      <a:pt x="137" y="87"/>
                    </a:lnTo>
                    <a:lnTo>
                      <a:pt x="139" y="107"/>
                    </a:lnTo>
                    <a:lnTo>
                      <a:pt x="141" y="125"/>
                    </a:lnTo>
                    <a:lnTo>
                      <a:pt x="137" y="150"/>
                    </a:lnTo>
                    <a:lnTo>
                      <a:pt x="132" y="175"/>
                    </a:lnTo>
                    <a:lnTo>
                      <a:pt x="118" y="196"/>
                    </a:lnTo>
                    <a:lnTo>
                      <a:pt x="97" y="218"/>
                    </a:lnTo>
                    <a:lnTo>
                      <a:pt x="71" y="232"/>
                    </a:lnTo>
                    <a:lnTo>
                      <a:pt x="50" y="245"/>
                    </a:lnTo>
                    <a:lnTo>
                      <a:pt x="178" y="233"/>
                    </a:lnTo>
                    <a:lnTo>
                      <a:pt x="318" y="215"/>
                    </a:lnTo>
                    <a:lnTo>
                      <a:pt x="542" y="202"/>
                    </a:lnTo>
                    <a:lnTo>
                      <a:pt x="727" y="190"/>
                    </a:lnTo>
                    <a:lnTo>
                      <a:pt x="950" y="190"/>
                    </a:lnTo>
                    <a:lnTo>
                      <a:pt x="1194" y="196"/>
                    </a:lnTo>
                    <a:lnTo>
                      <a:pt x="1498" y="202"/>
                    </a:lnTo>
                    <a:lnTo>
                      <a:pt x="1788" y="221"/>
                    </a:lnTo>
                    <a:lnTo>
                      <a:pt x="1907" y="239"/>
                    </a:lnTo>
                    <a:lnTo>
                      <a:pt x="1940" y="243"/>
                    </a:lnTo>
                    <a:lnTo>
                      <a:pt x="1977" y="244"/>
                    </a:lnTo>
                    <a:lnTo>
                      <a:pt x="2003" y="239"/>
                    </a:lnTo>
                    <a:lnTo>
                      <a:pt x="2026" y="221"/>
                    </a:lnTo>
                    <a:lnTo>
                      <a:pt x="2038" y="198"/>
                    </a:lnTo>
                    <a:lnTo>
                      <a:pt x="2044" y="179"/>
                    </a:lnTo>
                    <a:lnTo>
                      <a:pt x="2047" y="157"/>
                    </a:lnTo>
                    <a:lnTo>
                      <a:pt x="2042" y="118"/>
                    </a:lnTo>
                    <a:lnTo>
                      <a:pt x="2032" y="94"/>
                    </a:lnTo>
                    <a:lnTo>
                      <a:pt x="2017" y="68"/>
                    </a:lnTo>
                    <a:lnTo>
                      <a:pt x="2003" y="52"/>
                    </a:lnTo>
                    <a:lnTo>
                      <a:pt x="1987" y="38"/>
                    </a:lnTo>
                    <a:lnTo>
                      <a:pt x="1964" y="25"/>
                    </a:lnTo>
                    <a:lnTo>
                      <a:pt x="1937" y="18"/>
                    </a:lnTo>
                    <a:close/>
                  </a:path>
                </a:pathLst>
              </a:custGeom>
              <a:solidFill>
                <a:srgbClr val="00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87" name="Google Shape;487;p17"/>
            <p:cNvSpPr/>
            <p:nvPr/>
          </p:nvSpPr>
          <p:spPr>
            <a:xfrm>
              <a:off x="4032" y="1140"/>
              <a:ext cx="1181" cy="431"/>
            </a:xfrm>
            <a:prstGeom prst="cloudCallout">
              <a:avLst>
                <a:gd name="adj1" fmla="val 43278"/>
                <a:gd name="adj2" fmla="val -162500"/>
              </a:avLst>
            </a:prstGeom>
            <a:solidFill>
              <a:srgbClr val="FFFF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ahoma"/>
                  <a:ea typeface="Tahoma"/>
                  <a:cs typeface="Tahoma"/>
                  <a:sym typeface="Tahoma"/>
                </a:rPr>
                <a:t>Fungsi A</a:t>
              </a:r>
              <a:endParaRPr/>
            </a:p>
          </p:txBody>
        </p:sp>
        <p:sp>
          <p:nvSpPr>
            <p:cNvPr id="488" name="Google Shape;488;p17"/>
            <p:cNvSpPr/>
            <p:nvPr/>
          </p:nvSpPr>
          <p:spPr>
            <a:xfrm>
              <a:off x="4032" y="1614"/>
              <a:ext cx="1181" cy="430"/>
            </a:xfrm>
            <a:prstGeom prst="cloudCallout">
              <a:avLst>
                <a:gd name="adj1" fmla="val -80491"/>
                <a:gd name="adj2" fmla="val 163125"/>
              </a:avLst>
            </a:prstGeom>
            <a:solidFill>
              <a:srgbClr val="FFFF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ahoma"/>
                  <a:ea typeface="Tahoma"/>
                  <a:cs typeface="Tahoma"/>
                  <a:sym typeface="Tahoma"/>
                </a:rPr>
                <a:t>Fungsi B</a:t>
              </a:r>
              <a:endParaRPr/>
            </a:p>
          </p:txBody>
        </p:sp>
        <p:cxnSp>
          <p:nvCxnSpPr>
            <p:cNvPr id="489" name="Google Shape;489;p17"/>
            <p:cNvCxnSpPr/>
            <p:nvPr/>
          </p:nvCxnSpPr>
          <p:spPr>
            <a:xfrm>
              <a:off x="3494" y="1400"/>
              <a:ext cx="484" cy="0"/>
            </a:xfrm>
            <a:prstGeom prst="straightConnector1">
              <a:avLst/>
            </a:prstGeom>
            <a:noFill/>
            <a:ln w="19050" cap="flat" cmpd="sng">
              <a:solidFill>
                <a:srgbClr val="0000FF"/>
              </a:solidFill>
              <a:prstDash val="solid"/>
              <a:round/>
              <a:headEnd type="stealth" w="med" len="med"/>
              <a:tailEnd type="stealth" w="med" len="med"/>
            </a:ln>
          </p:spPr>
        </p:cxnSp>
        <p:sp>
          <p:nvSpPr>
            <p:cNvPr id="490" name="Google Shape;490;p17"/>
            <p:cNvSpPr/>
            <p:nvPr/>
          </p:nvSpPr>
          <p:spPr>
            <a:xfrm>
              <a:off x="3656" y="1200"/>
              <a:ext cx="268" cy="17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a:solidFill>
                    <a:srgbClr val="FF0000"/>
                  </a:solidFill>
                  <a:latin typeface="Tahoma"/>
                  <a:ea typeface="Tahoma"/>
                  <a:cs typeface="Tahoma"/>
                  <a:sym typeface="Tahoma"/>
                </a:rPr>
                <a:t>1:1</a:t>
              </a:r>
              <a:r>
                <a:rPr lang="en-US" sz="2000">
                  <a:solidFill>
                    <a:schemeClr val="dk2"/>
                  </a:solidFill>
                  <a:latin typeface="Tahoma"/>
                  <a:ea typeface="Tahoma"/>
                  <a:cs typeface="Tahoma"/>
                  <a:sym typeface="Tahoma"/>
                </a:rPr>
                <a:t> </a:t>
              </a:r>
              <a:endParaRPr sz="2800">
                <a:solidFill>
                  <a:schemeClr val="dk2"/>
                </a:solidFill>
                <a:latin typeface="Tahoma"/>
                <a:ea typeface="Tahoma"/>
                <a:cs typeface="Tahoma"/>
                <a:sym typeface="Tahoma"/>
              </a:endParaRPr>
            </a:p>
          </p:txBody>
        </p:sp>
        <p:grpSp>
          <p:nvGrpSpPr>
            <p:cNvPr id="491" name="Google Shape;491;p17"/>
            <p:cNvGrpSpPr/>
            <p:nvPr/>
          </p:nvGrpSpPr>
          <p:grpSpPr>
            <a:xfrm>
              <a:off x="2998" y="1700"/>
              <a:ext cx="483" cy="431"/>
              <a:chOff x="3268" y="2741"/>
              <a:chExt cx="611" cy="556"/>
            </a:xfrm>
          </p:grpSpPr>
          <p:sp>
            <p:nvSpPr>
              <p:cNvPr id="492" name="Google Shape;492;p17"/>
              <p:cNvSpPr/>
              <p:nvPr/>
            </p:nvSpPr>
            <p:spPr>
              <a:xfrm>
                <a:off x="3316" y="3243"/>
                <a:ext cx="109" cy="54"/>
              </a:xfrm>
              <a:custGeom>
                <a:avLst/>
                <a:gdLst/>
                <a:ahLst/>
                <a:cxnLst/>
                <a:rect l="l" t="t" r="r" b="b"/>
                <a:pathLst>
                  <a:path w="436" h="217" extrusionOk="0">
                    <a:moveTo>
                      <a:pt x="279" y="0"/>
                    </a:moveTo>
                    <a:lnTo>
                      <a:pt x="56" y="18"/>
                    </a:lnTo>
                    <a:lnTo>
                      <a:pt x="34" y="32"/>
                    </a:lnTo>
                    <a:lnTo>
                      <a:pt x="21" y="49"/>
                    </a:lnTo>
                    <a:lnTo>
                      <a:pt x="8" y="67"/>
                    </a:lnTo>
                    <a:lnTo>
                      <a:pt x="0" y="98"/>
                    </a:lnTo>
                    <a:lnTo>
                      <a:pt x="1" y="132"/>
                    </a:lnTo>
                    <a:lnTo>
                      <a:pt x="8" y="150"/>
                    </a:lnTo>
                    <a:lnTo>
                      <a:pt x="21" y="171"/>
                    </a:lnTo>
                    <a:lnTo>
                      <a:pt x="44" y="188"/>
                    </a:lnTo>
                    <a:lnTo>
                      <a:pt x="71" y="202"/>
                    </a:lnTo>
                    <a:lnTo>
                      <a:pt x="100" y="211"/>
                    </a:lnTo>
                    <a:lnTo>
                      <a:pt x="123" y="215"/>
                    </a:lnTo>
                    <a:lnTo>
                      <a:pt x="155" y="217"/>
                    </a:lnTo>
                    <a:lnTo>
                      <a:pt x="153" y="215"/>
                    </a:lnTo>
                    <a:lnTo>
                      <a:pt x="326" y="200"/>
                    </a:lnTo>
                    <a:lnTo>
                      <a:pt x="436" y="0"/>
                    </a:lnTo>
                    <a:lnTo>
                      <a:pt x="279" y="0"/>
                    </a:lnTo>
                    <a:close/>
                  </a:path>
                </a:pathLst>
              </a:custGeom>
              <a:solidFill>
                <a:srgbClr val="00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 name="Google Shape;493;p17"/>
              <p:cNvSpPr/>
              <p:nvPr/>
            </p:nvSpPr>
            <p:spPr>
              <a:xfrm>
                <a:off x="3268" y="2741"/>
                <a:ext cx="611" cy="556"/>
              </a:xfrm>
              <a:custGeom>
                <a:avLst/>
                <a:gdLst/>
                <a:ahLst/>
                <a:cxnLst/>
                <a:rect l="l" t="t" r="r" b="b"/>
                <a:pathLst>
                  <a:path w="2445" h="2223" extrusionOk="0">
                    <a:moveTo>
                      <a:pt x="154" y="5"/>
                    </a:moveTo>
                    <a:lnTo>
                      <a:pt x="137" y="9"/>
                    </a:lnTo>
                    <a:lnTo>
                      <a:pt x="115" y="18"/>
                    </a:lnTo>
                    <a:lnTo>
                      <a:pt x="88" y="38"/>
                    </a:lnTo>
                    <a:lnTo>
                      <a:pt x="52" y="68"/>
                    </a:lnTo>
                    <a:lnTo>
                      <a:pt x="26" y="100"/>
                    </a:lnTo>
                    <a:lnTo>
                      <a:pt x="11" y="134"/>
                    </a:lnTo>
                    <a:lnTo>
                      <a:pt x="5" y="163"/>
                    </a:lnTo>
                    <a:lnTo>
                      <a:pt x="0" y="202"/>
                    </a:lnTo>
                    <a:lnTo>
                      <a:pt x="0" y="240"/>
                    </a:lnTo>
                    <a:lnTo>
                      <a:pt x="6" y="272"/>
                    </a:lnTo>
                    <a:lnTo>
                      <a:pt x="11" y="305"/>
                    </a:lnTo>
                    <a:lnTo>
                      <a:pt x="19" y="333"/>
                    </a:lnTo>
                    <a:lnTo>
                      <a:pt x="43" y="409"/>
                    </a:lnTo>
                    <a:lnTo>
                      <a:pt x="78" y="493"/>
                    </a:lnTo>
                    <a:lnTo>
                      <a:pt x="130" y="586"/>
                    </a:lnTo>
                    <a:lnTo>
                      <a:pt x="182" y="691"/>
                    </a:lnTo>
                    <a:lnTo>
                      <a:pt x="234" y="783"/>
                    </a:lnTo>
                    <a:lnTo>
                      <a:pt x="278" y="875"/>
                    </a:lnTo>
                    <a:lnTo>
                      <a:pt x="330" y="986"/>
                    </a:lnTo>
                    <a:lnTo>
                      <a:pt x="374" y="1128"/>
                    </a:lnTo>
                    <a:lnTo>
                      <a:pt x="404" y="1250"/>
                    </a:lnTo>
                    <a:lnTo>
                      <a:pt x="434" y="1404"/>
                    </a:lnTo>
                    <a:lnTo>
                      <a:pt x="448" y="1570"/>
                    </a:lnTo>
                    <a:lnTo>
                      <a:pt x="471" y="1718"/>
                    </a:lnTo>
                    <a:lnTo>
                      <a:pt x="471" y="1799"/>
                    </a:lnTo>
                    <a:lnTo>
                      <a:pt x="471" y="1903"/>
                    </a:lnTo>
                    <a:lnTo>
                      <a:pt x="471" y="1971"/>
                    </a:lnTo>
                    <a:lnTo>
                      <a:pt x="464" y="2034"/>
                    </a:lnTo>
                    <a:lnTo>
                      <a:pt x="441" y="2100"/>
                    </a:lnTo>
                    <a:lnTo>
                      <a:pt x="425" y="2139"/>
                    </a:lnTo>
                    <a:lnTo>
                      <a:pt x="404" y="2174"/>
                    </a:lnTo>
                    <a:lnTo>
                      <a:pt x="383" y="2196"/>
                    </a:lnTo>
                    <a:lnTo>
                      <a:pt x="368" y="2209"/>
                    </a:lnTo>
                    <a:lnTo>
                      <a:pt x="352" y="2223"/>
                    </a:lnTo>
                    <a:lnTo>
                      <a:pt x="569" y="2203"/>
                    </a:lnTo>
                    <a:lnTo>
                      <a:pt x="991" y="2155"/>
                    </a:lnTo>
                    <a:lnTo>
                      <a:pt x="1339" y="2118"/>
                    </a:lnTo>
                    <a:lnTo>
                      <a:pt x="1739" y="2081"/>
                    </a:lnTo>
                    <a:lnTo>
                      <a:pt x="2037" y="2069"/>
                    </a:lnTo>
                    <a:lnTo>
                      <a:pt x="2267" y="2075"/>
                    </a:lnTo>
                    <a:lnTo>
                      <a:pt x="2326" y="2075"/>
                    </a:lnTo>
                    <a:lnTo>
                      <a:pt x="2363" y="2069"/>
                    </a:lnTo>
                    <a:lnTo>
                      <a:pt x="2385" y="2038"/>
                    </a:lnTo>
                    <a:lnTo>
                      <a:pt x="2407" y="2005"/>
                    </a:lnTo>
                    <a:lnTo>
                      <a:pt x="2426" y="1954"/>
                    </a:lnTo>
                    <a:lnTo>
                      <a:pt x="2437" y="1894"/>
                    </a:lnTo>
                    <a:lnTo>
                      <a:pt x="2445" y="1835"/>
                    </a:lnTo>
                    <a:lnTo>
                      <a:pt x="2445" y="1750"/>
                    </a:lnTo>
                    <a:lnTo>
                      <a:pt x="2441" y="1684"/>
                    </a:lnTo>
                    <a:lnTo>
                      <a:pt x="2437" y="1576"/>
                    </a:lnTo>
                    <a:lnTo>
                      <a:pt x="2415" y="1459"/>
                    </a:lnTo>
                    <a:lnTo>
                      <a:pt x="2378" y="1309"/>
                    </a:lnTo>
                    <a:lnTo>
                      <a:pt x="2333" y="1171"/>
                    </a:lnTo>
                    <a:lnTo>
                      <a:pt x="2296" y="1048"/>
                    </a:lnTo>
                    <a:lnTo>
                      <a:pt x="2237" y="912"/>
                    </a:lnTo>
                    <a:lnTo>
                      <a:pt x="2178" y="789"/>
                    </a:lnTo>
                    <a:lnTo>
                      <a:pt x="2126" y="673"/>
                    </a:lnTo>
                    <a:lnTo>
                      <a:pt x="2044" y="506"/>
                    </a:lnTo>
                    <a:lnTo>
                      <a:pt x="2000" y="407"/>
                    </a:lnTo>
                    <a:lnTo>
                      <a:pt x="1973" y="342"/>
                    </a:lnTo>
                    <a:lnTo>
                      <a:pt x="1958" y="290"/>
                    </a:lnTo>
                    <a:lnTo>
                      <a:pt x="1952" y="242"/>
                    </a:lnTo>
                    <a:lnTo>
                      <a:pt x="1952" y="200"/>
                    </a:lnTo>
                    <a:lnTo>
                      <a:pt x="1985" y="51"/>
                    </a:lnTo>
                    <a:lnTo>
                      <a:pt x="2000" y="20"/>
                    </a:lnTo>
                    <a:lnTo>
                      <a:pt x="178" y="0"/>
                    </a:lnTo>
                    <a:lnTo>
                      <a:pt x="154" y="5"/>
                    </a:lnTo>
                    <a:close/>
                  </a:path>
                </a:pathLst>
              </a:custGeom>
              <a:solidFill>
                <a:srgbClr val="00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 name="Google Shape;494;p17"/>
              <p:cNvSpPr/>
              <p:nvPr/>
            </p:nvSpPr>
            <p:spPr>
              <a:xfrm>
                <a:off x="3300" y="2766"/>
                <a:ext cx="50" cy="37"/>
              </a:xfrm>
              <a:custGeom>
                <a:avLst/>
                <a:gdLst/>
                <a:ahLst/>
                <a:cxnLst/>
                <a:rect l="l" t="t" r="r" b="b"/>
                <a:pathLst>
                  <a:path w="201" h="145" extrusionOk="0">
                    <a:moveTo>
                      <a:pt x="201" y="10"/>
                    </a:moveTo>
                    <a:lnTo>
                      <a:pt x="149" y="133"/>
                    </a:lnTo>
                    <a:lnTo>
                      <a:pt x="97" y="145"/>
                    </a:lnTo>
                    <a:lnTo>
                      <a:pt x="71" y="143"/>
                    </a:lnTo>
                    <a:lnTo>
                      <a:pt x="45" y="135"/>
                    </a:lnTo>
                    <a:lnTo>
                      <a:pt x="25" y="121"/>
                    </a:lnTo>
                    <a:lnTo>
                      <a:pt x="12" y="106"/>
                    </a:lnTo>
                    <a:lnTo>
                      <a:pt x="3" y="88"/>
                    </a:lnTo>
                    <a:lnTo>
                      <a:pt x="0" y="72"/>
                    </a:lnTo>
                    <a:lnTo>
                      <a:pt x="1" y="50"/>
                    </a:lnTo>
                    <a:lnTo>
                      <a:pt x="8" y="35"/>
                    </a:lnTo>
                    <a:lnTo>
                      <a:pt x="23" y="22"/>
                    </a:lnTo>
                    <a:lnTo>
                      <a:pt x="42" y="12"/>
                    </a:lnTo>
                    <a:lnTo>
                      <a:pt x="64" y="7"/>
                    </a:lnTo>
                    <a:lnTo>
                      <a:pt x="82" y="4"/>
                    </a:lnTo>
                    <a:lnTo>
                      <a:pt x="103" y="1"/>
                    </a:lnTo>
                    <a:lnTo>
                      <a:pt x="119" y="1"/>
                    </a:lnTo>
                    <a:lnTo>
                      <a:pt x="140" y="0"/>
                    </a:lnTo>
                    <a:lnTo>
                      <a:pt x="201" y="10"/>
                    </a:lnTo>
                    <a:close/>
                  </a:path>
                </a:pathLst>
              </a:custGeom>
              <a:solidFill>
                <a:srgbClr val="00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 name="Google Shape;495;p17"/>
              <p:cNvSpPr/>
              <p:nvPr/>
            </p:nvSpPr>
            <p:spPr>
              <a:xfrm>
                <a:off x="3320" y="2764"/>
                <a:ext cx="35" cy="30"/>
              </a:xfrm>
              <a:custGeom>
                <a:avLst/>
                <a:gdLst/>
                <a:ahLst/>
                <a:cxnLst/>
                <a:rect l="l" t="t" r="r" b="b"/>
                <a:pathLst>
                  <a:path w="141" h="119" extrusionOk="0">
                    <a:moveTo>
                      <a:pt x="0" y="14"/>
                    </a:moveTo>
                    <a:lnTo>
                      <a:pt x="26" y="29"/>
                    </a:lnTo>
                    <a:lnTo>
                      <a:pt x="39" y="45"/>
                    </a:lnTo>
                    <a:lnTo>
                      <a:pt x="45" y="60"/>
                    </a:lnTo>
                    <a:lnTo>
                      <a:pt x="46" y="83"/>
                    </a:lnTo>
                    <a:lnTo>
                      <a:pt x="41" y="101"/>
                    </a:lnTo>
                    <a:lnTo>
                      <a:pt x="26" y="119"/>
                    </a:lnTo>
                    <a:lnTo>
                      <a:pt x="141" y="98"/>
                    </a:lnTo>
                    <a:lnTo>
                      <a:pt x="131" y="0"/>
                    </a:lnTo>
                    <a:lnTo>
                      <a:pt x="0" y="14"/>
                    </a:lnTo>
                    <a:close/>
                  </a:path>
                </a:pathLst>
              </a:custGeom>
              <a:solidFill>
                <a:srgbClr val="00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 name="Google Shape;496;p17"/>
              <p:cNvSpPr/>
              <p:nvPr/>
            </p:nvSpPr>
            <p:spPr>
              <a:xfrm>
                <a:off x="3310" y="2741"/>
                <a:ext cx="511" cy="62"/>
              </a:xfrm>
              <a:custGeom>
                <a:avLst/>
                <a:gdLst/>
                <a:ahLst/>
                <a:cxnLst/>
                <a:rect l="l" t="t" r="r" b="b"/>
                <a:pathLst>
                  <a:path w="2047" h="245" extrusionOk="0">
                    <a:moveTo>
                      <a:pt x="1937" y="18"/>
                    </a:moveTo>
                    <a:lnTo>
                      <a:pt x="0" y="0"/>
                    </a:lnTo>
                    <a:lnTo>
                      <a:pt x="54" y="7"/>
                    </a:lnTo>
                    <a:lnTo>
                      <a:pt x="74" y="12"/>
                    </a:lnTo>
                    <a:lnTo>
                      <a:pt x="95" y="19"/>
                    </a:lnTo>
                    <a:lnTo>
                      <a:pt x="109" y="30"/>
                    </a:lnTo>
                    <a:lnTo>
                      <a:pt x="125" y="47"/>
                    </a:lnTo>
                    <a:lnTo>
                      <a:pt x="132" y="66"/>
                    </a:lnTo>
                    <a:lnTo>
                      <a:pt x="137" y="87"/>
                    </a:lnTo>
                    <a:lnTo>
                      <a:pt x="139" y="107"/>
                    </a:lnTo>
                    <a:lnTo>
                      <a:pt x="141" y="125"/>
                    </a:lnTo>
                    <a:lnTo>
                      <a:pt x="137" y="150"/>
                    </a:lnTo>
                    <a:lnTo>
                      <a:pt x="132" y="175"/>
                    </a:lnTo>
                    <a:lnTo>
                      <a:pt x="118" y="196"/>
                    </a:lnTo>
                    <a:lnTo>
                      <a:pt x="97" y="218"/>
                    </a:lnTo>
                    <a:lnTo>
                      <a:pt x="71" y="232"/>
                    </a:lnTo>
                    <a:lnTo>
                      <a:pt x="50" y="245"/>
                    </a:lnTo>
                    <a:lnTo>
                      <a:pt x="178" y="233"/>
                    </a:lnTo>
                    <a:lnTo>
                      <a:pt x="318" y="215"/>
                    </a:lnTo>
                    <a:lnTo>
                      <a:pt x="542" y="202"/>
                    </a:lnTo>
                    <a:lnTo>
                      <a:pt x="727" y="190"/>
                    </a:lnTo>
                    <a:lnTo>
                      <a:pt x="950" y="190"/>
                    </a:lnTo>
                    <a:lnTo>
                      <a:pt x="1194" y="196"/>
                    </a:lnTo>
                    <a:lnTo>
                      <a:pt x="1498" y="202"/>
                    </a:lnTo>
                    <a:lnTo>
                      <a:pt x="1788" y="221"/>
                    </a:lnTo>
                    <a:lnTo>
                      <a:pt x="1907" y="239"/>
                    </a:lnTo>
                    <a:lnTo>
                      <a:pt x="1940" y="243"/>
                    </a:lnTo>
                    <a:lnTo>
                      <a:pt x="1977" y="244"/>
                    </a:lnTo>
                    <a:lnTo>
                      <a:pt x="2003" y="239"/>
                    </a:lnTo>
                    <a:lnTo>
                      <a:pt x="2026" y="221"/>
                    </a:lnTo>
                    <a:lnTo>
                      <a:pt x="2038" y="198"/>
                    </a:lnTo>
                    <a:lnTo>
                      <a:pt x="2044" y="179"/>
                    </a:lnTo>
                    <a:lnTo>
                      <a:pt x="2047" y="157"/>
                    </a:lnTo>
                    <a:lnTo>
                      <a:pt x="2042" y="118"/>
                    </a:lnTo>
                    <a:lnTo>
                      <a:pt x="2032" y="94"/>
                    </a:lnTo>
                    <a:lnTo>
                      <a:pt x="2017" y="68"/>
                    </a:lnTo>
                    <a:lnTo>
                      <a:pt x="2003" y="52"/>
                    </a:lnTo>
                    <a:lnTo>
                      <a:pt x="1987" y="38"/>
                    </a:lnTo>
                    <a:lnTo>
                      <a:pt x="1964" y="25"/>
                    </a:lnTo>
                    <a:lnTo>
                      <a:pt x="1937" y="18"/>
                    </a:lnTo>
                    <a:close/>
                  </a:path>
                </a:pathLst>
              </a:custGeom>
              <a:solidFill>
                <a:srgbClr val="00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497" name="Google Shape;497;p17"/>
            <p:cNvCxnSpPr/>
            <p:nvPr/>
          </p:nvCxnSpPr>
          <p:spPr>
            <a:xfrm>
              <a:off x="3494" y="1829"/>
              <a:ext cx="484" cy="0"/>
            </a:xfrm>
            <a:prstGeom prst="straightConnector1">
              <a:avLst/>
            </a:prstGeom>
            <a:noFill/>
            <a:ln w="19050" cap="flat" cmpd="sng">
              <a:solidFill>
                <a:srgbClr val="0000FF"/>
              </a:solidFill>
              <a:prstDash val="solid"/>
              <a:round/>
              <a:headEnd type="stealth" w="med" len="med"/>
              <a:tailEnd type="stealth" w="med" len="med"/>
            </a:ln>
          </p:spPr>
        </p:cxnSp>
        <p:sp>
          <p:nvSpPr>
            <p:cNvPr id="498" name="Google Shape;498;p17"/>
            <p:cNvSpPr/>
            <p:nvPr/>
          </p:nvSpPr>
          <p:spPr>
            <a:xfrm>
              <a:off x="3685" y="1616"/>
              <a:ext cx="268" cy="17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a:solidFill>
                    <a:srgbClr val="FF0000"/>
                  </a:solidFill>
                  <a:latin typeface="Tahoma"/>
                  <a:ea typeface="Tahoma"/>
                  <a:cs typeface="Tahoma"/>
                  <a:sym typeface="Tahoma"/>
                </a:rPr>
                <a:t>1:1</a:t>
              </a:r>
              <a:r>
                <a:rPr lang="en-US" sz="2000">
                  <a:solidFill>
                    <a:schemeClr val="dk2"/>
                  </a:solidFill>
                  <a:latin typeface="Tahoma"/>
                  <a:ea typeface="Tahoma"/>
                  <a:cs typeface="Tahoma"/>
                  <a:sym typeface="Tahoma"/>
                </a:rPr>
                <a:t> </a:t>
              </a:r>
              <a:endParaRPr sz="2800">
                <a:solidFill>
                  <a:schemeClr val="dk2"/>
                </a:solidFill>
                <a:latin typeface="Tahoma"/>
                <a:ea typeface="Tahoma"/>
                <a:cs typeface="Tahoma"/>
                <a:sym typeface="Tahoma"/>
              </a:endParaRPr>
            </a:p>
          </p:txBody>
        </p:sp>
        <p:sp>
          <p:nvSpPr>
            <p:cNvPr id="499" name="Google Shape;499;p17"/>
            <p:cNvSpPr/>
            <p:nvPr/>
          </p:nvSpPr>
          <p:spPr>
            <a:xfrm>
              <a:off x="4591" y="624"/>
              <a:ext cx="622" cy="47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00" name="Google Shape;500;p17"/>
          <p:cNvSpPr/>
          <p:nvPr/>
        </p:nvSpPr>
        <p:spPr>
          <a:xfrm>
            <a:off x="1828800" y="1066800"/>
            <a:ext cx="6477000" cy="381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400" u="sng">
                <a:solidFill>
                  <a:srgbClr val="FF0000"/>
                </a:solidFill>
                <a:latin typeface="Tahoma"/>
                <a:ea typeface="Tahoma"/>
                <a:cs typeface="Tahoma"/>
                <a:sym typeface="Tahoma"/>
              </a:rPr>
              <a:t>1. Paradigma Konvensional </a:t>
            </a:r>
            <a:endParaRPr sz="3200">
              <a:solidFill>
                <a:srgbClr val="FF0000"/>
              </a:solidFill>
              <a:latin typeface="Tahoma"/>
              <a:ea typeface="Tahoma"/>
              <a:cs typeface="Tahoma"/>
              <a:sym typeface="Tahoma"/>
            </a:endParaRPr>
          </a:p>
        </p:txBody>
      </p:sp>
      <p:sp>
        <p:nvSpPr>
          <p:cNvPr id="501" name="Google Shape;501;p17"/>
          <p:cNvSpPr txBox="1">
            <a:spLocks noGrp="1"/>
          </p:cNvSpPr>
          <p:nvPr>
            <p:ph type="title"/>
          </p:nvPr>
        </p:nvSpPr>
        <p:spPr>
          <a:xfrm>
            <a:off x="18401" y="-3482"/>
            <a:ext cx="10847098"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Object Oriented vs Conventional Paradigms</a:t>
            </a:r>
            <a:endParaRPr dirty="0"/>
          </a:p>
        </p:txBody>
      </p:sp>
      <p:pic>
        <p:nvPicPr>
          <p:cNvPr id="1025" name="Picture 1">
            <a:extLst>
              <a:ext uri="{FF2B5EF4-FFF2-40B4-BE49-F238E27FC236}">
                <a16:creationId xmlns:a16="http://schemas.microsoft.com/office/drawing/2014/main" id="{C02F2BCB-BD53-D0EF-E150-66559D5476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500"/>
                                        <p:tgtEl>
                                          <p:spTgt spid="4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8"/>
                                        </p:tgtEl>
                                        <p:attrNameLst>
                                          <p:attrName>style.visibility</p:attrName>
                                        </p:attrNameLst>
                                      </p:cBhvr>
                                      <p:to>
                                        <p:strVal val="visible"/>
                                      </p:to>
                                    </p:set>
                                    <p:animEffect transition="in" filter="fade">
                                      <p:cBhvr>
                                        <p:cTn id="12" dur="5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8"/>
          <p:cNvSpPr txBox="1">
            <a:spLocks noGrp="1"/>
          </p:cNvSpPr>
          <p:nvPr>
            <p:ph type="body" idx="1"/>
          </p:nvPr>
        </p:nvSpPr>
        <p:spPr>
          <a:xfrm>
            <a:off x="1415142" y="1256767"/>
            <a:ext cx="8382000" cy="4724400"/>
          </a:xfrm>
          <a:prstGeom prst="rect">
            <a:avLst/>
          </a:prstGeom>
          <a:noFill/>
          <a:ln>
            <a:noFill/>
          </a:ln>
        </p:spPr>
        <p:txBody>
          <a:bodyPr spcFirstLastPara="1" wrap="square" lIns="91425" tIns="45700" rIns="91425" bIns="45700" anchor="t" anchorCtr="0">
            <a:normAutofit/>
          </a:bodyPr>
          <a:lstStyle/>
          <a:p>
            <a:pPr marL="228600" lvl="0" indent="-228600">
              <a:spcBef>
                <a:spcPts val="0"/>
              </a:spcBef>
              <a:buClr>
                <a:srgbClr val="FF0000"/>
              </a:buClr>
              <a:buSzPts val="2800"/>
              <a:buNone/>
            </a:pPr>
            <a:r>
              <a:rPr lang="en-US" dirty="0">
                <a:solidFill>
                  <a:srgbClr val="FF0000"/>
                </a:solidFill>
              </a:rPr>
              <a:t>The conventional paradigm focuses on:</a:t>
            </a:r>
          </a:p>
          <a:p>
            <a:pPr indent="-457200">
              <a:spcBef>
                <a:spcPts val="0"/>
              </a:spcBef>
              <a:buClr>
                <a:srgbClr val="FF0000"/>
              </a:buClr>
              <a:buSzPts val="2800"/>
            </a:pPr>
            <a:r>
              <a:rPr lang="en-US" sz="2600" dirty="0">
                <a:solidFill>
                  <a:schemeClr val="tx1"/>
                </a:solidFill>
              </a:rPr>
              <a:t>Decomposition of the system into a number of functions in a hierarchical structure (modules).</a:t>
            </a:r>
          </a:p>
          <a:p>
            <a:pPr indent="-457200">
              <a:spcBef>
                <a:spcPts val="0"/>
              </a:spcBef>
              <a:buClr>
                <a:srgbClr val="FF0000"/>
              </a:buClr>
              <a:buSzPts val="2800"/>
            </a:pPr>
            <a:r>
              <a:rPr lang="en-US" sz="2600" dirty="0"/>
              <a:t>Processes and Procedures for each module.</a:t>
            </a:r>
          </a:p>
          <a:p>
            <a:pPr marL="0" indent="0">
              <a:spcBef>
                <a:spcPts val="0"/>
              </a:spcBef>
              <a:buClr>
                <a:srgbClr val="FF0000"/>
              </a:buClr>
              <a:buSzPts val="2800"/>
              <a:buNone/>
            </a:pPr>
            <a:r>
              <a:rPr lang="en-US" dirty="0">
                <a:solidFill>
                  <a:srgbClr val="FF0000"/>
                </a:solidFill>
              </a:rPr>
              <a:t>The object-oriented paradigm focuses on:</a:t>
            </a:r>
          </a:p>
          <a:p>
            <a:pPr indent="-457200">
              <a:spcBef>
                <a:spcPts val="0"/>
              </a:spcBef>
              <a:buClr>
                <a:srgbClr val="FF0000"/>
              </a:buClr>
              <a:buSzPts val="2800"/>
            </a:pPr>
            <a:r>
              <a:rPr lang="en-US" sz="2600" dirty="0"/>
              <a:t>Objects in the real world that work together (not hierarchical).</a:t>
            </a:r>
          </a:p>
          <a:p>
            <a:pPr indent="-457200">
              <a:spcBef>
                <a:spcPts val="0"/>
              </a:spcBef>
              <a:buClr>
                <a:srgbClr val="FF0000"/>
              </a:buClr>
              <a:buSzPts val="2800"/>
            </a:pPr>
            <a:r>
              <a:rPr lang="en-US" sz="2600" dirty="0"/>
              <a:t>Models of objects in the real world (scenarios).</a:t>
            </a:r>
          </a:p>
          <a:p>
            <a:pPr indent="-457200">
              <a:spcBef>
                <a:spcPts val="0"/>
              </a:spcBef>
              <a:buClr>
                <a:srgbClr val="FF0000"/>
              </a:buClr>
              <a:buSzPts val="2800"/>
            </a:pPr>
            <a:r>
              <a:rPr lang="en-US" sz="2600" dirty="0"/>
              <a:t>The role of these objects in describing software systems (methods).</a:t>
            </a:r>
            <a:endParaRPr sz="2600" dirty="0"/>
          </a:p>
        </p:txBody>
      </p:sp>
      <p:sp>
        <p:nvSpPr>
          <p:cNvPr id="507" name="Google Shape;507;p18"/>
          <p:cNvSpPr txBox="1">
            <a:spLocks noGrp="1"/>
          </p:cNvSpPr>
          <p:nvPr>
            <p:ph type="title"/>
          </p:nvPr>
        </p:nvSpPr>
        <p:spPr>
          <a:xfrm>
            <a:off x="18401" y="-3482"/>
            <a:ext cx="10847098"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Object Oriented vs Conventional Paradigms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6">
                                            <p:txEl>
                                              <p:pRg st="0" end="0"/>
                                            </p:txEl>
                                          </p:spTgt>
                                        </p:tgtEl>
                                        <p:attrNameLst>
                                          <p:attrName>style.visibility</p:attrName>
                                        </p:attrNameLst>
                                      </p:cBhvr>
                                      <p:to>
                                        <p:strVal val="visible"/>
                                      </p:to>
                                    </p:set>
                                    <p:animEffect transition="in" filter="fade">
                                      <p:cBhvr>
                                        <p:cTn id="7" dur="500"/>
                                        <p:tgtEl>
                                          <p:spTgt spid="50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06">
                                            <p:txEl>
                                              <p:pRg st="1" end="1"/>
                                            </p:txEl>
                                          </p:spTgt>
                                        </p:tgtEl>
                                        <p:attrNameLst>
                                          <p:attrName>style.visibility</p:attrName>
                                        </p:attrNameLst>
                                      </p:cBhvr>
                                      <p:to>
                                        <p:strVal val="visible"/>
                                      </p:to>
                                    </p:set>
                                    <p:animEffect transition="in" filter="fade">
                                      <p:cBhvr>
                                        <p:cTn id="10" dur="500"/>
                                        <p:tgtEl>
                                          <p:spTgt spid="50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06">
                                            <p:txEl>
                                              <p:pRg st="2" end="2"/>
                                            </p:txEl>
                                          </p:spTgt>
                                        </p:tgtEl>
                                        <p:attrNameLst>
                                          <p:attrName>style.visibility</p:attrName>
                                        </p:attrNameLst>
                                      </p:cBhvr>
                                      <p:to>
                                        <p:strVal val="visible"/>
                                      </p:to>
                                    </p:set>
                                    <p:animEffect transition="in" filter="fade">
                                      <p:cBhvr>
                                        <p:cTn id="13" dur="500"/>
                                        <p:tgtEl>
                                          <p:spTgt spid="50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06">
                                            <p:txEl>
                                              <p:pRg st="3" end="3"/>
                                            </p:txEl>
                                          </p:spTgt>
                                        </p:tgtEl>
                                        <p:attrNameLst>
                                          <p:attrName>style.visibility</p:attrName>
                                        </p:attrNameLst>
                                      </p:cBhvr>
                                      <p:to>
                                        <p:strVal val="visible"/>
                                      </p:to>
                                    </p:set>
                                    <p:animEffect transition="in" filter="fade">
                                      <p:cBhvr>
                                        <p:cTn id="16" dur="500"/>
                                        <p:tgtEl>
                                          <p:spTgt spid="50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06">
                                            <p:txEl>
                                              <p:pRg st="4" end="4"/>
                                            </p:txEl>
                                          </p:spTgt>
                                        </p:tgtEl>
                                        <p:attrNameLst>
                                          <p:attrName>style.visibility</p:attrName>
                                        </p:attrNameLst>
                                      </p:cBhvr>
                                      <p:to>
                                        <p:strVal val="visible"/>
                                      </p:to>
                                    </p:set>
                                    <p:animEffect transition="in" filter="fade">
                                      <p:cBhvr>
                                        <p:cTn id="19" dur="500"/>
                                        <p:tgtEl>
                                          <p:spTgt spid="50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06">
                                            <p:txEl>
                                              <p:pRg st="5" end="5"/>
                                            </p:txEl>
                                          </p:spTgt>
                                        </p:tgtEl>
                                        <p:attrNameLst>
                                          <p:attrName>style.visibility</p:attrName>
                                        </p:attrNameLst>
                                      </p:cBhvr>
                                      <p:to>
                                        <p:strVal val="visible"/>
                                      </p:to>
                                    </p:set>
                                    <p:animEffect transition="in" filter="fade">
                                      <p:cBhvr>
                                        <p:cTn id="22" dur="500"/>
                                        <p:tgtEl>
                                          <p:spTgt spid="50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06">
                                            <p:txEl>
                                              <p:pRg st="6" end="6"/>
                                            </p:txEl>
                                          </p:spTgt>
                                        </p:tgtEl>
                                        <p:attrNameLst>
                                          <p:attrName>style.visibility</p:attrName>
                                        </p:attrNameLst>
                                      </p:cBhvr>
                                      <p:to>
                                        <p:strVal val="visible"/>
                                      </p:to>
                                    </p:set>
                                    <p:animEffect transition="in" filter="fade">
                                      <p:cBhvr>
                                        <p:cTn id="25" dur="500"/>
                                        <p:tgtEl>
                                          <p:spTgt spid="50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19"/>
          <p:cNvSpPr txBox="1">
            <a:spLocks noGrp="1"/>
          </p:cNvSpPr>
          <p:nvPr>
            <p:ph type="body" idx="1"/>
          </p:nvPr>
        </p:nvSpPr>
        <p:spPr>
          <a:xfrm>
            <a:off x="2057400" y="1371600"/>
            <a:ext cx="8077200" cy="198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FF0000"/>
              </a:buClr>
              <a:buSzPts val="2800"/>
              <a:buNone/>
            </a:pPr>
            <a:r>
              <a:rPr lang="en-US" dirty="0">
                <a:solidFill>
                  <a:srgbClr val="FF0000"/>
                </a:solidFill>
              </a:rPr>
              <a:t>Usually in the form of an object or an event</a:t>
            </a:r>
            <a:endParaRPr dirty="0">
              <a:solidFill>
                <a:srgbClr val="FF0000"/>
              </a:solidFill>
            </a:endParaRPr>
          </a:p>
          <a:p>
            <a:pPr marL="228600" lvl="0" indent="-228600" algn="l" rtl="0">
              <a:lnSpc>
                <a:spcPct val="90000"/>
              </a:lnSpc>
              <a:spcBef>
                <a:spcPts val="1000"/>
              </a:spcBef>
              <a:spcAft>
                <a:spcPts val="0"/>
              </a:spcAft>
              <a:buClr>
                <a:srgbClr val="0000FF"/>
              </a:buClr>
              <a:buSzPts val="2600"/>
              <a:buChar char="•"/>
            </a:pPr>
            <a:r>
              <a:rPr lang="en-US" sz="2600" dirty="0">
                <a:solidFill>
                  <a:srgbClr val="0000FF"/>
                </a:solidFill>
              </a:rPr>
              <a:t>Real object	: </a:t>
            </a:r>
            <a:r>
              <a:rPr lang="en-US" sz="2600" dirty="0"/>
              <a:t>plane, lamp, book, …</a:t>
            </a:r>
            <a:endParaRPr dirty="0"/>
          </a:p>
          <a:p>
            <a:pPr marL="228600" lvl="0" indent="-228600" algn="l" rtl="0">
              <a:lnSpc>
                <a:spcPct val="90000"/>
              </a:lnSpc>
              <a:spcBef>
                <a:spcPts val="1000"/>
              </a:spcBef>
              <a:spcAft>
                <a:spcPts val="0"/>
              </a:spcAft>
              <a:buClr>
                <a:srgbClr val="0000FF"/>
              </a:buClr>
              <a:buSzPts val="2600"/>
              <a:buChar char="•"/>
            </a:pPr>
            <a:r>
              <a:rPr lang="en-US" sz="2600" dirty="0">
                <a:solidFill>
                  <a:srgbClr val="0000FF"/>
                </a:solidFill>
              </a:rPr>
              <a:t>Concept	: </a:t>
            </a:r>
            <a:r>
              <a:rPr lang="en-US" sz="2600" dirty="0"/>
              <a:t>Shopping cart, lecture, …</a:t>
            </a:r>
            <a:endParaRPr dirty="0"/>
          </a:p>
          <a:p>
            <a:pPr marL="228600" lvl="0" indent="-228600" algn="l" rtl="0">
              <a:lnSpc>
                <a:spcPct val="90000"/>
              </a:lnSpc>
              <a:spcBef>
                <a:spcPts val="1000"/>
              </a:spcBef>
              <a:spcAft>
                <a:spcPts val="0"/>
              </a:spcAft>
              <a:buClr>
                <a:srgbClr val="0000FF"/>
              </a:buClr>
              <a:buSzPts val="2600"/>
              <a:buChar char="•"/>
            </a:pPr>
            <a:r>
              <a:rPr lang="en-US" sz="2600" dirty="0">
                <a:solidFill>
                  <a:srgbClr val="0000FF"/>
                </a:solidFill>
              </a:rPr>
              <a:t>Abstract	:</a:t>
            </a:r>
            <a:r>
              <a:rPr lang="en-US" sz="2600" dirty="0"/>
              <a:t> company, business, school, …</a:t>
            </a:r>
            <a:endParaRPr sz="2600" dirty="0"/>
          </a:p>
        </p:txBody>
      </p:sp>
      <p:pic>
        <p:nvPicPr>
          <p:cNvPr id="513" name="Google Shape;513;p19"/>
          <p:cNvPicPr preferRelativeResize="0"/>
          <p:nvPr/>
        </p:nvPicPr>
        <p:blipFill rotWithShape="1">
          <a:blip r:embed="rId3">
            <a:alphaModFix/>
          </a:blip>
          <a:srcRect/>
          <a:stretch/>
        </p:blipFill>
        <p:spPr>
          <a:xfrm>
            <a:off x="1511400" y="3352800"/>
            <a:ext cx="4648200" cy="1190625"/>
          </a:xfrm>
          <a:prstGeom prst="rect">
            <a:avLst/>
          </a:prstGeom>
          <a:noFill/>
          <a:ln>
            <a:noFill/>
          </a:ln>
        </p:spPr>
      </p:pic>
      <p:pic>
        <p:nvPicPr>
          <p:cNvPr id="514" name="Google Shape;514;p19"/>
          <p:cNvPicPr preferRelativeResize="0"/>
          <p:nvPr/>
        </p:nvPicPr>
        <p:blipFill rotWithShape="1">
          <a:blip r:embed="rId4">
            <a:alphaModFix/>
          </a:blip>
          <a:srcRect/>
          <a:stretch/>
        </p:blipFill>
        <p:spPr>
          <a:xfrm>
            <a:off x="4959450" y="5067299"/>
            <a:ext cx="819150" cy="1219200"/>
          </a:xfrm>
          <a:prstGeom prst="rect">
            <a:avLst/>
          </a:prstGeom>
          <a:noFill/>
          <a:ln>
            <a:noFill/>
          </a:ln>
        </p:spPr>
      </p:pic>
      <p:pic>
        <p:nvPicPr>
          <p:cNvPr id="515" name="Google Shape;515;p19"/>
          <p:cNvPicPr preferRelativeResize="0"/>
          <p:nvPr/>
        </p:nvPicPr>
        <p:blipFill rotWithShape="1">
          <a:blip r:embed="rId5">
            <a:alphaModFix/>
          </a:blip>
          <a:srcRect/>
          <a:stretch/>
        </p:blipFill>
        <p:spPr>
          <a:xfrm>
            <a:off x="6845401" y="5219699"/>
            <a:ext cx="676275" cy="1028700"/>
          </a:xfrm>
          <a:prstGeom prst="rect">
            <a:avLst/>
          </a:prstGeom>
          <a:noFill/>
          <a:ln>
            <a:noFill/>
          </a:ln>
        </p:spPr>
      </p:pic>
      <p:sp>
        <p:nvSpPr>
          <p:cNvPr id="516" name="Google Shape;516;p19"/>
          <p:cNvSpPr txBox="1"/>
          <p:nvPr/>
        </p:nvSpPr>
        <p:spPr>
          <a:xfrm>
            <a:off x="8828314" y="5307693"/>
            <a:ext cx="838200" cy="10064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chemeClr val="dk1"/>
                </a:solidFill>
                <a:latin typeface="Tahoma"/>
                <a:ea typeface="Tahoma"/>
                <a:cs typeface="Tahoma"/>
                <a:sym typeface="Tahoma"/>
              </a:rPr>
              <a:t>🖰</a:t>
            </a:r>
            <a:endParaRPr sz="6000">
              <a:solidFill>
                <a:schemeClr val="dk1"/>
              </a:solidFill>
              <a:latin typeface="Tahoma"/>
              <a:ea typeface="Tahoma"/>
              <a:cs typeface="Tahoma"/>
              <a:sym typeface="Tahoma"/>
            </a:endParaRPr>
          </a:p>
        </p:txBody>
      </p:sp>
      <p:graphicFrame>
        <p:nvGraphicFramePr>
          <p:cNvPr id="517" name="Google Shape;517;p19"/>
          <p:cNvGraphicFramePr/>
          <p:nvPr/>
        </p:nvGraphicFramePr>
        <p:xfrm>
          <a:off x="6540601" y="3467100"/>
          <a:ext cx="1084263" cy="1350963"/>
        </p:xfrm>
        <a:graphic>
          <a:graphicData uri="http://schemas.openxmlformats.org/presentationml/2006/ole">
            <mc:AlternateContent xmlns:mc="http://schemas.openxmlformats.org/markup-compatibility/2006">
              <mc:Choice xmlns:v="urn:schemas-microsoft-com:vml" Requires="v">
                <p:oleObj r:id="rId6" imgW="1084263" imgH="1350963" progId="MS_ClipArt_Gallery.2">
                  <p:embed/>
                </p:oleObj>
              </mc:Choice>
              <mc:Fallback>
                <p:oleObj r:id="rId6" imgW="1084263" imgH="1350963" progId="MS_ClipArt_Gallery.2">
                  <p:embed/>
                  <p:pic>
                    <p:nvPicPr>
                      <p:cNvPr id="517" name="Google Shape;517;p19"/>
                      <p:cNvPicPr preferRelativeResize="0"/>
                      <p:nvPr/>
                    </p:nvPicPr>
                    <p:blipFill rotWithShape="1">
                      <a:blip r:embed="rId7">
                        <a:alphaModFix/>
                      </a:blip>
                      <a:srcRect/>
                      <a:stretch/>
                    </p:blipFill>
                    <p:spPr>
                      <a:xfrm>
                        <a:off x="6540601" y="3467100"/>
                        <a:ext cx="1084263" cy="1350963"/>
                      </a:xfrm>
                      <a:prstGeom prst="rect">
                        <a:avLst/>
                      </a:prstGeom>
                      <a:noFill/>
                      <a:ln>
                        <a:noFill/>
                      </a:ln>
                    </p:spPr>
                  </p:pic>
                </p:oleObj>
              </mc:Fallback>
            </mc:AlternateContent>
          </a:graphicData>
        </a:graphic>
      </p:graphicFrame>
      <p:graphicFrame>
        <p:nvGraphicFramePr>
          <p:cNvPr id="518" name="Google Shape;518;p19"/>
          <p:cNvGraphicFramePr/>
          <p:nvPr/>
        </p:nvGraphicFramePr>
        <p:xfrm>
          <a:off x="1968601" y="5219699"/>
          <a:ext cx="2646363" cy="674688"/>
        </p:xfrm>
        <a:graphic>
          <a:graphicData uri="http://schemas.openxmlformats.org/presentationml/2006/ole">
            <mc:AlternateContent xmlns:mc="http://schemas.openxmlformats.org/markup-compatibility/2006">
              <mc:Choice xmlns:v="urn:schemas-microsoft-com:vml" Requires="v">
                <p:oleObj r:id="rId8" imgW="2646363" imgH="674688" progId="MS_ClipArt_Gallery.2">
                  <p:embed/>
                </p:oleObj>
              </mc:Choice>
              <mc:Fallback>
                <p:oleObj r:id="rId8" imgW="2646363" imgH="674688" progId="MS_ClipArt_Gallery.2">
                  <p:embed/>
                  <p:pic>
                    <p:nvPicPr>
                      <p:cNvPr id="518" name="Google Shape;518;p19"/>
                      <p:cNvPicPr preferRelativeResize="0"/>
                      <p:nvPr/>
                    </p:nvPicPr>
                    <p:blipFill rotWithShape="1">
                      <a:blip r:embed="rId9">
                        <a:alphaModFix/>
                      </a:blip>
                      <a:srcRect/>
                      <a:stretch/>
                    </p:blipFill>
                    <p:spPr>
                      <a:xfrm>
                        <a:off x="1968601" y="5219699"/>
                        <a:ext cx="2646363" cy="674688"/>
                      </a:xfrm>
                      <a:prstGeom prst="rect">
                        <a:avLst/>
                      </a:prstGeom>
                      <a:noFill/>
                      <a:ln>
                        <a:noFill/>
                      </a:ln>
                    </p:spPr>
                  </p:pic>
                </p:oleObj>
              </mc:Fallback>
            </mc:AlternateContent>
          </a:graphicData>
        </a:graphic>
      </p:graphicFrame>
      <p:pic>
        <p:nvPicPr>
          <p:cNvPr id="519" name="Google Shape;519;p19"/>
          <p:cNvPicPr preferRelativeResize="0"/>
          <p:nvPr/>
        </p:nvPicPr>
        <p:blipFill rotWithShape="1">
          <a:blip r:embed="rId10">
            <a:alphaModFix/>
          </a:blip>
          <a:srcRect/>
          <a:stretch/>
        </p:blipFill>
        <p:spPr>
          <a:xfrm>
            <a:off x="7836000" y="3390899"/>
            <a:ext cx="2362200" cy="1779588"/>
          </a:xfrm>
          <a:prstGeom prst="rect">
            <a:avLst/>
          </a:prstGeom>
          <a:noFill/>
          <a:ln>
            <a:noFill/>
          </a:ln>
        </p:spPr>
      </p:pic>
      <p:sp>
        <p:nvSpPr>
          <p:cNvPr id="520" name="Google Shape;520;p19"/>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Object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2">
                                            <p:txEl>
                                              <p:pRg st="1" end="1"/>
                                            </p:txEl>
                                          </p:spTgt>
                                        </p:tgtEl>
                                        <p:attrNameLst>
                                          <p:attrName>style.visibility</p:attrName>
                                        </p:attrNameLst>
                                      </p:cBhvr>
                                      <p:to>
                                        <p:strVal val="visible"/>
                                      </p:to>
                                    </p:set>
                                    <p:animEffect transition="in" filter="fade">
                                      <p:cBhvr>
                                        <p:cTn id="7" dur="500"/>
                                        <p:tgtEl>
                                          <p:spTgt spid="51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
                                            <p:txEl>
                                              <p:pRg st="0" end="0"/>
                                            </p:txEl>
                                          </p:spTgt>
                                        </p:tgtEl>
                                        <p:attrNameLst>
                                          <p:attrName>style.visibility</p:attrName>
                                        </p:attrNameLst>
                                      </p:cBhvr>
                                      <p:to>
                                        <p:strVal val="visible"/>
                                      </p:to>
                                    </p:set>
                                    <p:animEffect transition="in" filter="fade">
                                      <p:cBhvr>
                                        <p:cTn id="10" dur="500"/>
                                        <p:tgtEl>
                                          <p:spTgt spid="51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12">
                                            <p:txEl>
                                              <p:pRg st="2" end="2"/>
                                            </p:txEl>
                                          </p:spTgt>
                                        </p:tgtEl>
                                        <p:attrNameLst>
                                          <p:attrName>style.visibility</p:attrName>
                                        </p:attrNameLst>
                                      </p:cBhvr>
                                      <p:to>
                                        <p:strVal val="visible"/>
                                      </p:to>
                                    </p:set>
                                    <p:animEffect transition="in" filter="fade">
                                      <p:cBhvr>
                                        <p:cTn id="13" dur="500"/>
                                        <p:tgtEl>
                                          <p:spTgt spid="51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12">
                                            <p:txEl>
                                              <p:pRg st="3" end="3"/>
                                            </p:txEl>
                                          </p:spTgt>
                                        </p:tgtEl>
                                        <p:attrNameLst>
                                          <p:attrName>style.visibility</p:attrName>
                                        </p:attrNameLst>
                                      </p:cBhvr>
                                      <p:to>
                                        <p:strVal val="visible"/>
                                      </p:to>
                                    </p:set>
                                    <p:animEffect transition="in" filter="fade">
                                      <p:cBhvr>
                                        <p:cTn id="16" dur="500"/>
                                        <p:tgtEl>
                                          <p:spTgt spid="512">
                                            <p:txEl>
                                              <p:pRg st="3" end="3"/>
                                            </p:txEl>
                                          </p:spTgt>
                                        </p:tgtEl>
                                      </p:cBhvr>
                                    </p:animEffect>
                                  </p:childTnLst>
                                </p:cTn>
                              </p:par>
                            </p:childTnLst>
                          </p:cTn>
                        </p:par>
                        <p:par>
                          <p:cTn id="17" fill="hold">
                            <p:stCondLst>
                              <p:cond delay="500"/>
                            </p:stCondLst>
                            <p:childTnLst>
                              <p:par>
                                <p:cTn id="18" presetID="2" presetClass="entr" presetSubtype="8" fill="hold" nodeType="afterEffect">
                                  <p:stCondLst>
                                    <p:cond delay="0"/>
                                  </p:stCondLst>
                                  <p:childTnLst>
                                    <p:set>
                                      <p:cBhvr>
                                        <p:cTn id="19" dur="1" fill="hold">
                                          <p:stCondLst>
                                            <p:cond delay="0"/>
                                          </p:stCondLst>
                                        </p:cTn>
                                        <p:tgtEl>
                                          <p:spTgt spid="513"/>
                                        </p:tgtEl>
                                        <p:attrNameLst>
                                          <p:attrName>style.visibility</p:attrName>
                                        </p:attrNameLst>
                                      </p:cBhvr>
                                      <p:to>
                                        <p:strVal val="visible"/>
                                      </p:to>
                                    </p:set>
                                    <p:anim calcmode="lin" valueType="num">
                                      <p:cBhvr additive="base">
                                        <p:cTn id="20" dur="500"/>
                                        <p:tgtEl>
                                          <p:spTgt spid="513"/>
                                        </p:tgtEl>
                                        <p:attrNameLst>
                                          <p:attrName>ppt_x</p:attrName>
                                        </p:attrNameLst>
                                      </p:cBhvr>
                                      <p:tavLst>
                                        <p:tav tm="0">
                                          <p:val>
                                            <p:strVal val="#ppt_x-1"/>
                                          </p:val>
                                        </p:tav>
                                        <p:tav tm="100000">
                                          <p:val>
                                            <p:strVal val="#ppt_x"/>
                                          </p:val>
                                        </p:tav>
                                      </p:tavLst>
                                    </p:anim>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514"/>
                                        </p:tgtEl>
                                        <p:attrNameLst>
                                          <p:attrName>style.visibility</p:attrName>
                                        </p:attrNameLst>
                                      </p:cBhvr>
                                      <p:to>
                                        <p:strVal val="visible"/>
                                      </p:to>
                                    </p:set>
                                    <p:animEffect transition="in" filter="fade">
                                      <p:cBhvr>
                                        <p:cTn id="24" dur="500"/>
                                        <p:tgtEl>
                                          <p:spTgt spid="514"/>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515"/>
                                        </p:tgtEl>
                                        <p:attrNameLst>
                                          <p:attrName>style.visibility</p:attrName>
                                        </p:attrNameLst>
                                      </p:cBhvr>
                                      <p:to>
                                        <p:strVal val="visible"/>
                                      </p:to>
                                    </p:set>
                                    <p:animEffect transition="in" filter="fade">
                                      <p:cBhvr>
                                        <p:cTn id="28" dur="500"/>
                                        <p:tgtEl>
                                          <p:spTgt spid="515"/>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516"/>
                                        </p:tgtEl>
                                        <p:attrNameLst>
                                          <p:attrName>style.visibility</p:attrName>
                                        </p:attrNameLst>
                                      </p:cBhvr>
                                      <p:to>
                                        <p:strVal val="visible"/>
                                      </p:to>
                                    </p:set>
                                    <p:animEffect transition="in" filter="fade">
                                      <p:cBhvr>
                                        <p:cTn id="32" dur="1000"/>
                                        <p:tgtEl>
                                          <p:spTgt spid="516"/>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519"/>
                                        </p:tgtEl>
                                        <p:attrNameLst>
                                          <p:attrName>style.visibility</p:attrName>
                                        </p:attrNameLst>
                                      </p:cBhvr>
                                      <p:to>
                                        <p:strVal val="visible"/>
                                      </p:to>
                                    </p:set>
                                    <p:animEffect transition="in" filter="fade">
                                      <p:cBhvr>
                                        <p:cTn id="36" dur="500"/>
                                        <p:tgtEl>
                                          <p:spTgt spid="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2"/>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Learning Outcomes</a:t>
            </a:r>
            <a:endParaRPr dirty="0"/>
          </a:p>
        </p:txBody>
      </p:sp>
      <p:sp>
        <p:nvSpPr>
          <p:cNvPr id="80" name="Google Shape;80;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After studying this material, students are expected to:</a:t>
            </a:r>
            <a:endParaRPr dirty="0"/>
          </a:p>
          <a:p>
            <a:pPr marL="685800" lvl="1" indent="-228600" algn="l" rtl="0">
              <a:lnSpc>
                <a:spcPct val="90000"/>
              </a:lnSpc>
              <a:spcBef>
                <a:spcPts val="500"/>
              </a:spcBef>
              <a:spcAft>
                <a:spcPts val="0"/>
              </a:spcAft>
              <a:buClr>
                <a:schemeClr val="dk1"/>
              </a:buClr>
              <a:buSzPts val="2400"/>
              <a:buChar char="•"/>
            </a:pPr>
            <a:r>
              <a:rPr lang="en-US" dirty="0"/>
              <a:t>Refresh understanding of flow concepts and software development methodologies</a:t>
            </a:r>
          </a:p>
          <a:p>
            <a:pPr marL="685800" lvl="1" indent="-228600" algn="l" rtl="0">
              <a:lnSpc>
                <a:spcPct val="90000"/>
              </a:lnSpc>
              <a:spcBef>
                <a:spcPts val="500"/>
              </a:spcBef>
              <a:spcAft>
                <a:spcPts val="0"/>
              </a:spcAft>
              <a:buClr>
                <a:schemeClr val="dk1"/>
              </a:buClr>
              <a:buSzPts val="2400"/>
              <a:buChar char="•"/>
            </a:pPr>
            <a:r>
              <a:rPr lang="en-US" dirty="0"/>
              <a:t>Refresh understanding of the object-oriented software development paradigm</a:t>
            </a:r>
          </a:p>
          <a:p>
            <a:pPr marL="685800" lvl="1" indent="-228600" algn="l" rtl="0">
              <a:lnSpc>
                <a:spcPct val="90000"/>
              </a:lnSpc>
              <a:spcBef>
                <a:spcPts val="500"/>
              </a:spcBef>
              <a:spcAft>
                <a:spcPts val="0"/>
              </a:spcAft>
              <a:buClr>
                <a:schemeClr val="dk1"/>
              </a:buClr>
              <a:buSzPts val="2400"/>
              <a:buChar char="•"/>
            </a:pPr>
            <a:r>
              <a:rPr lang="en-US" dirty="0"/>
              <a:t>Understand the basic concepts of domain modeling</a:t>
            </a:r>
          </a:p>
          <a:p>
            <a:pPr marL="685800" lvl="1" indent="-228600" algn="l" rtl="0">
              <a:lnSpc>
                <a:spcPct val="90000"/>
              </a:lnSpc>
              <a:spcBef>
                <a:spcPts val="500"/>
              </a:spcBef>
              <a:spcAft>
                <a:spcPts val="0"/>
              </a:spcAft>
              <a:buClr>
                <a:schemeClr val="dk1"/>
              </a:buClr>
              <a:buSzPts val="2400"/>
              <a:buChar char="•"/>
            </a:pPr>
            <a:r>
              <a:rPr lang="en-US" dirty="0"/>
              <a:t>Understand the stages of the domain modeling process</a:t>
            </a:r>
            <a:endParaRPr dirty="0"/>
          </a:p>
          <a:p>
            <a:pPr marL="685800" lvl="1" indent="-76200" algn="l" rtl="0">
              <a:lnSpc>
                <a:spcPct val="90000"/>
              </a:lnSpc>
              <a:spcBef>
                <a:spcPts val="500"/>
              </a:spcBef>
              <a:spcAft>
                <a:spcPts val="0"/>
              </a:spcAft>
              <a:buClr>
                <a:schemeClr val="dk1"/>
              </a:buClr>
              <a:buSzPts val="2400"/>
              <a:buNone/>
            </a:pPr>
            <a:endParaRPr dirty="0"/>
          </a:p>
          <a:p>
            <a:pPr marL="685800" lvl="1" indent="-76200" algn="l" rtl="0">
              <a:lnSpc>
                <a:spcPct val="90000"/>
              </a:lnSpc>
              <a:spcBef>
                <a:spcPts val="500"/>
              </a:spcBef>
              <a:spcAft>
                <a:spcPts val="0"/>
              </a:spcAft>
              <a:buClr>
                <a:schemeClr val="dk1"/>
              </a:buClr>
              <a:buSzPts val="2400"/>
              <a:buNone/>
            </a:pPr>
            <a:endParaRPr dirty="0"/>
          </a:p>
          <a:p>
            <a:pPr marL="685800" lvl="1" indent="-76200" algn="l" rtl="0">
              <a:lnSpc>
                <a:spcPct val="90000"/>
              </a:lnSpc>
              <a:spcBef>
                <a:spcPts val="500"/>
              </a:spcBef>
              <a:spcAft>
                <a:spcPts val="0"/>
              </a:spcAft>
              <a:buClr>
                <a:schemeClr val="dk1"/>
              </a:buClr>
              <a:buSzPts val="2400"/>
              <a:buNone/>
            </a:pPr>
            <a:endParaRPr dirty="0"/>
          </a:p>
        </p:txBody>
      </p:sp>
      <p:sp>
        <p:nvSpPr>
          <p:cNvPr id="81" name="Google Shape;81;p2"/>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0"/>
          <p:cNvSpPr txBox="1">
            <a:spLocks noGrp="1"/>
          </p:cNvSpPr>
          <p:nvPr>
            <p:ph type="body" idx="1"/>
          </p:nvPr>
        </p:nvSpPr>
        <p:spPr>
          <a:xfrm>
            <a:off x="2057400" y="1143000"/>
            <a:ext cx="8077200" cy="2514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0000"/>
              </a:buClr>
              <a:buSzPts val="2800"/>
              <a:buNone/>
            </a:pPr>
            <a:r>
              <a:rPr lang="en-US" dirty="0">
                <a:solidFill>
                  <a:srgbClr val="FF0000"/>
                </a:solidFill>
              </a:rPr>
              <a:t>ATTRIBUTES:</a:t>
            </a:r>
            <a:endParaRPr dirty="0"/>
          </a:p>
          <a:p>
            <a:pPr marL="0" lvl="0" indent="0" algn="l" rtl="0">
              <a:lnSpc>
                <a:spcPct val="90000"/>
              </a:lnSpc>
              <a:spcBef>
                <a:spcPts val="1000"/>
              </a:spcBef>
              <a:spcAft>
                <a:spcPts val="0"/>
              </a:spcAft>
              <a:buClr>
                <a:srgbClr val="0000FF"/>
              </a:buClr>
              <a:buSzPts val="2800"/>
              <a:buNone/>
            </a:pPr>
            <a:r>
              <a:rPr lang="en-US" dirty="0">
                <a:solidFill>
                  <a:srgbClr val="0000FF"/>
                </a:solidFill>
              </a:rPr>
              <a:t>Is an internal value or data related to an object that shows:</a:t>
            </a:r>
            <a:endParaRPr dirty="0"/>
          </a:p>
          <a:p>
            <a:pPr marL="0" lvl="0" indent="-165100" algn="l" rtl="0">
              <a:lnSpc>
                <a:spcPct val="90000"/>
              </a:lnSpc>
              <a:spcBef>
                <a:spcPts val="1000"/>
              </a:spcBef>
              <a:spcAft>
                <a:spcPts val="0"/>
              </a:spcAft>
              <a:buClr>
                <a:schemeClr val="dk1"/>
              </a:buClr>
              <a:buSzPts val="2600"/>
              <a:buChar char="•"/>
            </a:pPr>
            <a:r>
              <a:rPr lang="en-US" sz="2600" dirty="0"/>
              <a:t>Characteristics or properties of object</a:t>
            </a:r>
            <a:endParaRPr sz="2600" dirty="0"/>
          </a:p>
          <a:p>
            <a:pPr marL="0" lvl="0" indent="-165100" algn="l" rtl="0">
              <a:lnSpc>
                <a:spcPct val="90000"/>
              </a:lnSpc>
              <a:spcBef>
                <a:spcPts val="1000"/>
              </a:spcBef>
              <a:spcAft>
                <a:spcPts val="0"/>
              </a:spcAft>
              <a:buClr>
                <a:schemeClr val="dk1"/>
              </a:buClr>
              <a:buSzPts val="2600"/>
              <a:buChar char="•"/>
            </a:pPr>
            <a:r>
              <a:rPr lang="en-US" sz="2600" dirty="0"/>
              <a:t>Description of the state of the object</a:t>
            </a:r>
            <a:endParaRPr sz="2600" dirty="0"/>
          </a:p>
        </p:txBody>
      </p:sp>
      <p:pic>
        <p:nvPicPr>
          <p:cNvPr id="526" name="Google Shape;526;p20"/>
          <p:cNvPicPr preferRelativeResize="0"/>
          <p:nvPr/>
        </p:nvPicPr>
        <p:blipFill rotWithShape="1">
          <a:blip r:embed="rId3">
            <a:alphaModFix/>
          </a:blip>
          <a:srcRect/>
          <a:stretch/>
        </p:blipFill>
        <p:spPr>
          <a:xfrm>
            <a:off x="1828800" y="4724400"/>
            <a:ext cx="4186238" cy="1092200"/>
          </a:xfrm>
          <a:prstGeom prst="rect">
            <a:avLst/>
          </a:prstGeom>
          <a:noFill/>
          <a:ln>
            <a:noFill/>
          </a:ln>
        </p:spPr>
      </p:pic>
      <p:cxnSp>
        <p:nvCxnSpPr>
          <p:cNvPr id="527" name="Google Shape;527;p20"/>
          <p:cNvCxnSpPr/>
          <p:nvPr/>
        </p:nvCxnSpPr>
        <p:spPr>
          <a:xfrm>
            <a:off x="1828800" y="4953000"/>
            <a:ext cx="0" cy="1219200"/>
          </a:xfrm>
          <a:prstGeom prst="straightConnector1">
            <a:avLst/>
          </a:prstGeom>
          <a:noFill/>
          <a:ln w="9525" cap="flat" cmpd="sng">
            <a:solidFill>
              <a:srgbClr val="0000FF"/>
            </a:solidFill>
            <a:prstDash val="solid"/>
            <a:miter lim="800000"/>
            <a:headEnd type="none" w="med" len="med"/>
            <a:tailEnd type="none" w="med" len="med"/>
          </a:ln>
        </p:spPr>
      </p:cxnSp>
      <p:cxnSp>
        <p:nvCxnSpPr>
          <p:cNvPr id="528" name="Google Shape;528;p20"/>
          <p:cNvCxnSpPr/>
          <p:nvPr/>
        </p:nvCxnSpPr>
        <p:spPr>
          <a:xfrm>
            <a:off x="6019800" y="5334000"/>
            <a:ext cx="0" cy="762000"/>
          </a:xfrm>
          <a:prstGeom prst="straightConnector1">
            <a:avLst/>
          </a:prstGeom>
          <a:noFill/>
          <a:ln w="9525" cap="flat" cmpd="sng">
            <a:solidFill>
              <a:srgbClr val="0000FF"/>
            </a:solidFill>
            <a:prstDash val="solid"/>
            <a:miter lim="800000"/>
            <a:headEnd type="none" w="med" len="med"/>
            <a:tailEnd type="none" w="med" len="med"/>
          </a:ln>
        </p:spPr>
      </p:cxnSp>
      <p:cxnSp>
        <p:nvCxnSpPr>
          <p:cNvPr id="529" name="Google Shape;529;p20"/>
          <p:cNvCxnSpPr/>
          <p:nvPr/>
        </p:nvCxnSpPr>
        <p:spPr>
          <a:xfrm>
            <a:off x="1752600" y="5943600"/>
            <a:ext cx="4267200" cy="0"/>
          </a:xfrm>
          <a:prstGeom prst="straightConnector1">
            <a:avLst/>
          </a:prstGeom>
          <a:noFill/>
          <a:ln w="38100" cap="flat" cmpd="sng">
            <a:solidFill>
              <a:srgbClr val="0000FF"/>
            </a:solidFill>
            <a:prstDash val="solid"/>
            <a:miter lim="800000"/>
            <a:headEnd type="triangle" w="med" len="med"/>
            <a:tailEnd type="triangle" w="med" len="med"/>
          </a:ln>
        </p:spPr>
      </p:cxnSp>
      <p:sp>
        <p:nvSpPr>
          <p:cNvPr id="530" name="Google Shape;530;p20"/>
          <p:cNvSpPr txBox="1"/>
          <p:nvPr/>
        </p:nvSpPr>
        <p:spPr>
          <a:xfrm>
            <a:off x="2895600" y="5943600"/>
            <a:ext cx="1981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ahoma"/>
                <a:ea typeface="Tahoma"/>
                <a:cs typeface="Tahoma"/>
                <a:sym typeface="Tahoma"/>
              </a:rPr>
              <a:t>Panjang</a:t>
            </a:r>
            <a:endParaRPr sz="1800">
              <a:solidFill>
                <a:schemeClr val="dk1"/>
              </a:solidFill>
              <a:latin typeface="Tahoma"/>
              <a:ea typeface="Tahoma"/>
              <a:cs typeface="Tahoma"/>
              <a:sym typeface="Tahoma"/>
            </a:endParaRPr>
          </a:p>
        </p:txBody>
      </p:sp>
      <p:cxnSp>
        <p:nvCxnSpPr>
          <p:cNvPr id="531" name="Google Shape;531;p20"/>
          <p:cNvCxnSpPr/>
          <p:nvPr/>
        </p:nvCxnSpPr>
        <p:spPr>
          <a:xfrm flipH="1">
            <a:off x="2590800" y="4267200"/>
            <a:ext cx="381000" cy="609600"/>
          </a:xfrm>
          <a:prstGeom prst="straightConnector1">
            <a:avLst/>
          </a:prstGeom>
          <a:noFill/>
          <a:ln w="38100" cap="flat" cmpd="sng">
            <a:solidFill>
              <a:srgbClr val="0000FF"/>
            </a:solidFill>
            <a:prstDash val="solid"/>
            <a:miter lim="800000"/>
            <a:headEnd type="none" w="med" len="med"/>
            <a:tailEnd type="triangle" w="med" len="med"/>
          </a:ln>
        </p:spPr>
      </p:cxnSp>
      <p:sp>
        <p:nvSpPr>
          <p:cNvPr id="532" name="Google Shape;532;p20"/>
          <p:cNvSpPr txBox="1"/>
          <p:nvPr/>
        </p:nvSpPr>
        <p:spPr>
          <a:xfrm>
            <a:off x="2057400" y="3733800"/>
            <a:ext cx="1981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ahoma"/>
                <a:ea typeface="Tahoma"/>
                <a:cs typeface="Tahoma"/>
                <a:sym typeface="Tahoma"/>
              </a:rPr>
              <a:t>Warna</a:t>
            </a:r>
            <a:endParaRPr sz="1800">
              <a:solidFill>
                <a:schemeClr val="dk1"/>
              </a:solidFill>
              <a:latin typeface="Tahoma"/>
              <a:ea typeface="Tahoma"/>
              <a:cs typeface="Tahoma"/>
              <a:sym typeface="Tahoma"/>
            </a:endParaRPr>
          </a:p>
        </p:txBody>
      </p:sp>
      <p:cxnSp>
        <p:nvCxnSpPr>
          <p:cNvPr id="533" name="Google Shape;533;p20"/>
          <p:cNvCxnSpPr/>
          <p:nvPr/>
        </p:nvCxnSpPr>
        <p:spPr>
          <a:xfrm flipH="1">
            <a:off x="5486400" y="4495800"/>
            <a:ext cx="381000" cy="609600"/>
          </a:xfrm>
          <a:prstGeom prst="straightConnector1">
            <a:avLst/>
          </a:prstGeom>
          <a:noFill/>
          <a:ln w="38100" cap="flat" cmpd="sng">
            <a:solidFill>
              <a:srgbClr val="0000FF"/>
            </a:solidFill>
            <a:prstDash val="solid"/>
            <a:miter lim="800000"/>
            <a:headEnd type="none" w="med" len="med"/>
            <a:tailEnd type="triangle" w="med" len="med"/>
          </a:ln>
        </p:spPr>
      </p:cxnSp>
      <p:sp>
        <p:nvSpPr>
          <p:cNvPr id="534" name="Google Shape;534;p20"/>
          <p:cNvSpPr txBox="1"/>
          <p:nvPr/>
        </p:nvSpPr>
        <p:spPr>
          <a:xfrm>
            <a:off x="4953000" y="3962400"/>
            <a:ext cx="1981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ahoma"/>
                <a:ea typeface="Tahoma"/>
                <a:cs typeface="Tahoma"/>
                <a:sym typeface="Tahoma"/>
              </a:rPr>
              <a:t>Tipe mesin</a:t>
            </a:r>
            <a:endParaRPr sz="1800">
              <a:solidFill>
                <a:schemeClr val="dk1"/>
              </a:solidFill>
              <a:latin typeface="Tahoma"/>
              <a:ea typeface="Tahoma"/>
              <a:cs typeface="Tahoma"/>
              <a:sym typeface="Tahoma"/>
            </a:endParaRPr>
          </a:p>
        </p:txBody>
      </p:sp>
      <p:sp>
        <p:nvSpPr>
          <p:cNvPr id="535" name="Google Shape;535;p20"/>
          <p:cNvSpPr txBox="1"/>
          <p:nvPr/>
        </p:nvSpPr>
        <p:spPr>
          <a:xfrm>
            <a:off x="7162800" y="3676650"/>
            <a:ext cx="3276600" cy="2677656"/>
          </a:xfrm>
          <a:prstGeom prst="rect">
            <a:avLst/>
          </a:prstGeom>
          <a:noFill/>
          <a:ln>
            <a:noFill/>
          </a:ln>
        </p:spPr>
        <p:txBody>
          <a:bodyPr spcFirstLastPara="1" wrap="square" lIns="91425" tIns="45700" rIns="91425" bIns="45700" anchor="t" anchorCtr="0">
            <a:spAutoFit/>
          </a:bodyPr>
          <a:lstStyle/>
          <a:p>
            <a:pPr marL="261938" marR="0" lvl="0" indent="-261938" algn="l" rtl="0">
              <a:spcBef>
                <a:spcPts val="0"/>
              </a:spcBef>
              <a:spcAft>
                <a:spcPts val="0"/>
              </a:spcAft>
              <a:buNone/>
            </a:pPr>
            <a:r>
              <a:rPr lang="en-US" sz="2400">
                <a:solidFill>
                  <a:schemeClr val="hlink"/>
                </a:solidFill>
                <a:latin typeface="Arial"/>
                <a:ea typeface="Arial"/>
                <a:cs typeface="Arial"/>
                <a:sym typeface="Arial"/>
              </a:rPr>
              <a:t>Nama objek:</a:t>
            </a:r>
            <a:r>
              <a:rPr lang="en-US" sz="2400">
                <a:solidFill>
                  <a:schemeClr val="dk1"/>
                </a:solidFill>
                <a:latin typeface="Arial"/>
                <a:ea typeface="Arial"/>
                <a:cs typeface="Arial"/>
                <a:sym typeface="Arial"/>
              </a:rPr>
              <a:t> Mobil</a:t>
            </a:r>
            <a:endParaRPr/>
          </a:p>
          <a:p>
            <a:pPr marL="261938" marR="0" lvl="0" indent="-261938" algn="l" rtl="0">
              <a:spcBef>
                <a:spcPts val="0"/>
              </a:spcBef>
              <a:spcAft>
                <a:spcPts val="0"/>
              </a:spcAft>
              <a:buNone/>
            </a:pPr>
            <a:r>
              <a:rPr lang="en-US" sz="2400">
                <a:solidFill>
                  <a:schemeClr val="hlink"/>
                </a:solidFill>
                <a:latin typeface="Arial"/>
                <a:ea typeface="Arial"/>
                <a:cs typeface="Arial"/>
                <a:sym typeface="Arial"/>
              </a:rPr>
              <a:t>Atribut:</a:t>
            </a:r>
            <a:endParaRPr/>
          </a:p>
          <a:p>
            <a:pPr marL="261938" marR="0" lvl="0" indent="-261938" algn="l" rtl="0">
              <a:spcBef>
                <a:spcPts val="0"/>
              </a:spcBef>
              <a:spcAft>
                <a:spcPts val="0"/>
              </a:spcAft>
              <a:buClr>
                <a:srgbClr val="0000FF"/>
              </a:buClr>
              <a:buSzPts val="2400"/>
              <a:buFont typeface="Arial"/>
              <a:buChar char="-"/>
            </a:pPr>
            <a:r>
              <a:rPr lang="en-US" sz="2400">
                <a:solidFill>
                  <a:srgbClr val="0000FF"/>
                </a:solidFill>
                <a:latin typeface="Arial"/>
                <a:ea typeface="Arial"/>
                <a:cs typeface="Arial"/>
                <a:sym typeface="Arial"/>
              </a:rPr>
              <a:t>Merek	: </a:t>
            </a:r>
            <a:r>
              <a:rPr lang="en-US" sz="2400">
                <a:solidFill>
                  <a:schemeClr val="dk1"/>
                </a:solidFill>
                <a:latin typeface="Arial"/>
                <a:ea typeface="Arial"/>
                <a:cs typeface="Arial"/>
                <a:sym typeface="Arial"/>
              </a:rPr>
              <a:t>Toyota</a:t>
            </a:r>
            <a:endParaRPr/>
          </a:p>
          <a:p>
            <a:pPr marL="261938" marR="0" lvl="0" indent="-261938" algn="l" rtl="0">
              <a:spcBef>
                <a:spcPts val="0"/>
              </a:spcBef>
              <a:spcAft>
                <a:spcPts val="0"/>
              </a:spcAft>
              <a:buClr>
                <a:srgbClr val="0000FF"/>
              </a:buClr>
              <a:buSzPts val="2400"/>
              <a:buFont typeface="Arial"/>
              <a:buChar char="-"/>
            </a:pPr>
            <a:r>
              <a:rPr lang="en-US" sz="2400">
                <a:solidFill>
                  <a:srgbClr val="0000FF"/>
                </a:solidFill>
                <a:latin typeface="Arial"/>
                <a:ea typeface="Arial"/>
                <a:cs typeface="Arial"/>
                <a:sym typeface="Arial"/>
              </a:rPr>
              <a:t>Silinder	: </a:t>
            </a:r>
            <a:r>
              <a:rPr lang="en-US" sz="2400">
                <a:solidFill>
                  <a:schemeClr val="dk1"/>
                </a:solidFill>
                <a:latin typeface="Arial"/>
                <a:ea typeface="Arial"/>
                <a:cs typeface="Arial"/>
                <a:sym typeface="Arial"/>
              </a:rPr>
              <a:t>2000 cc</a:t>
            </a:r>
            <a:endParaRPr/>
          </a:p>
          <a:p>
            <a:pPr marL="261938" marR="0" lvl="0" indent="-261938" algn="l" rtl="0">
              <a:spcBef>
                <a:spcPts val="0"/>
              </a:spcBef>
              <a:spcAft>
                <a:spcPts val="0"/>
              </a:spcAft>
              <a:buClr>
                <a:srgbClr val="0000FF"/>
              </a:buClr>
              <a:buSzPts val="2400"/>
              <a:buFont typeface="Arial"/>
              <a:buChar char="-"/>
            </a:pPr>
            <a:r>
              <a:rPr lang="en-US" sz="2400">
                <a:solidFill>
                  <a:srgbClr val="0000FF"/>
                </a:solidFill>
                <a:latin typeface="Arial"/>
                <a:ea typeface="Arial"/>
                <a:cs typeface="Arial"/>
                <a:sym typeface="Arial"/>
              </a:rPr>
              <a:t>Warna	:</a:t>
            </a:r>
            <a:r>
              <a:rPr lang="en-US" sz="2400">
                <a:solidFill>
                  <a:schemeClr val="dk1"/>
                </a:solidFill>
                <a:latin typeface="Arial"/>
                <a:ea typeface="Arial"/>
                <a:cs typeface="Arial"/>
                <a:sym typeface="Arial"/>
              </a:rPr>
              <a:t> Merah</a:t>
            </a:r>
            <a:endParaRPr/>
          </a:p>
          <a:p>
            <a:pPr marL="261938" marR="0" lvl="0" indent="-261938" algn="l" rtl="0">
              <a:spcBef>
                <a:spcPts val="0"/>
              </a:spcBef>
              <a:spcAft>
                <a:spcPts val="0"/>
              </a:spcAft>
              <a:buClr>
                <a:srgbClr val="0000FF"/>
              </a:buClr>
              <a:buSzPts val="2400"/>
              <a:buFont typeface="Arial"/>
              <a:buChar char="-"/>
            </a:pPr>
            <a:r>
              <a:rPr lang="en-US" sz="2400">
                <a:solidFill>
                  <a:srgbClr val="0000FF"/>
                </a:solidFill>
                <a:latin typeface="Arial"/>
                <a:ea typeface="Arial"/>
                <a:cs typeface="Arial"/>
                <a:sym typeface="Arial"/>
              </a:rPr>
              <a:t>Status	: </a:t>
            </a:r>
            <a:r>
              <a:rPr lang="en-US" sz="2400">
                <a:solidFill>
                  <a:schemeClr val="dk1"/>
                </a:solidFill>
                <a:latin typeface="Arial"/>
                <a:ea typeface="Arial"/>
                <a:cs typeface="Arial"/>
                <a:sym typeface="Arial"/>
              </a:rPr>
              <a:t>Baru/Jalan</a:t>
            </a:r>
            <a:endParaRPr/>
          </a:p>
          <a:p>
            <a:pPr marL="261938" marR="0" lvl="0" indent="-261938" algn="l" rtl="0">
              <a:spcBef>
                <a:spcPts val="0"/>
              </a:spcBef>
              <a:spcAft>
                <a:spcPts val="0"/>
              </a:spcAft>
              <a:buClr>
                <a:srgbClr val="0000FF"/>
              </a:buClr>
              <a:buSzPts val="2400"/>
              <a:buFont typeface="Arial"/>
              <a:buChar char="-"/>
            </a:pPr>
            <a:r>
              <a:rPr lang="en-US" sz="2400">
                <a:solidFill>
                  <a:srgbClr val="0000FF"/>
                </a:solidFill>
                <a:latin typeface="Arial"/>
                <a:ea typeface="Arial"/>
                <a:cs typeface="Arial"/>
                <a:sym typeface="Arial"/>
              </a:rPr>
              <a:t>Tahun	: </a:t>
            </a:r>
            <a:r>
              <a:rPr lang="en-US" sz="2400">
                <a:solidFill>
                  <a:schemeClr val="dk1"/>
                </a:solidFill>
                <a:latin typeface="Arial"/>
                <a:ea typeface="Arial"/>
                <a:cs typeface="Arial"/>
                <a:sym typeface="Arial"/>
              </a:rPr>
              <a:t>2004</a:t>
            </a:r>
            <a:endParaRPr/>
          </a:p>
        </p:txBody>
      </p:sp>
      <p:sp>
        <p:nvSpPr>
          <p:cNvPr id="536" name="Google Shape;536;p20"/>
          <p:cNvSpPr txBox="1">
            <a:spLocks noGrp="1"/>
          </p:cNvSpPr>
          <p:nvPr>
            <p:ph type="title"/>
          </p:nvPr>
        </p:nvSpPr>
        <p:spPr>
          <a:xfrm>
            <a:off x="806400" y="50296"/>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Attributes of Object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5">
                                            <p:txEl>
                                              <p:pRg st="0" end="0"/>
                                            </p:txEl>
                                          </p:spTgt>
                                        </p:tgtEl>
                                        <p:attrNameLst>
                                          <p:attrName>style.visibility</p:attrName>
                                        </p:attrNameLst>
                                      </p:cBhvr>
                                      <p:to>
                                        <p:strVal val="visible"/>
                                      </p:to>
                                    </p:set>
                                    <p:animEffect transition="in" filter="fade">
                                      <p:cBhvr>
                                        <p:cTn id="7" dur="500"/>
                                        <p:tgtEl>
                                          <p:spTgt spid="5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25">
                                            <p:txEl>
                                              <p:pRg st="1" end="1"/>
                                            </p:txEl>
                                          </p:spTgt>
                                        </p:tgtEl>
                                        <p:attrNameLst>
                                          <p:attrName>style.visibility</p:attrName>
                                        </p:attrNameLst>
                                      </p:cBhvr>
                                      <p:to>
                                        <p:strVal val="visible"/>
                                      </p:to>
                                    </p:set>
                                    <p:animEffect transition="in" filter="fade">
                                      <p:cBhvr>
                                        <p:cTn id="10" dur="500"/>
                                        <p:tgtEl>
                                          <p:spTgt spid="52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25">
                                            <p:txEl>
                                              <p:pRg st="2" end="2"/>
                                            </p:txEl>
                                          </p:spTgt>
                                        </p:tgtEl>
                                        <p:attrNameLst>
                                          <p:attrName>style.visibility</p:attrName>
                                        </p:attrNameLst>
                                      </p:cBhvr>
                                      <p:to>
                                        <p:strVal val="visible"/>
                                      </p:to>
                                    </p:set>
                                    <p:animEffect transition="in" filter="fade">
                                      <p:cBhvr>
                                        <p:cTn id="13" dur="500"/>
                                        <p:tgtEl>
                                          <p:spTgt spid="52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25">
                                            <p:txEl>
                                              <p:pRg st="3" end="3"/>
                                            </p:txEl>
                                          </p:spTgt>
                                        </p:tgtEl>
                                        <p:attrNameLst>
                                          <p:attrName>style.visibility</p:attrName>
                                        </p:attrNameLst>
                                      </p:cBhvr>
                                      <p:to>
                                        <p:strVal val="visible"/>
                                      </p:to>
                                    </p:set>
                                    <p:animEffect transition="in" filter="fade">
                                      <p:cBhvr>
                                        <p:cTn id="16" dur="500"/>
                                        <p:tgtEl>
                                          <p:spTgt spid="525">
                                            <p:txEl>
                                              <p:pRg st="3" end="3"/>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26"/>
                                        </p:tgtEl>
                                        <p:attrNameLst>
                                          <p:attrName>style.visibility</p:attrName>
                                        </p:attrNameLst>
                                      </p:cBhvr>
                                      <p:to>
                                        <p:strVal val="visible"/>
                                      </p:to>
                                    </p:set>
                                    <p:animEffect transition="in" filter="fade">
                                      <p:cBhvr>
                                        <p:cTn id="20" dur="500"/>
                                        <p:tgtEl>
                                          <p:spTgt spid="526"/>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527"/>
                                        </p:tgtEl>
                                        <p:attrNameLst>
                                          <p:attrName>style.visibility</p:attrName>
                                        </p:attrNameLst>
                                      </p:cBhvr>
                                      <p:to>
                                        <p:strVal val="visible"/>
                                      </p:to>
                                    </p:set>
                                    <p:animEffect transition="in" filter="fade">
                                      <p:cBhvr>
                                        <p:cTn id="24" dur="500"/>
                                        <p:tgtEl>
                                          <p:spTgt spid="527"/>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528"/>
                                        </p:tgtEl>
                                        <p:attrNameLst>
                                          <p:attrName>style.visibility</p:attrName>
                                        </p:attrNameLst>
                                      </p:cBhvr>
                                      <p:to>
                                        <p:strVal val="visible"/>
                                      </p:to>
                                    </p:set>
                                    <p:animEffect transition="in" filter="fade">
                                      <p:cBhvr>
                                        <p:cTn id="28" dur="500"/>
                                        <p:tgtEl>
                                          <p:spTgt spid="528"/>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529"/>
                                        </p:tgtEl>
                                        <p:attrNameLst>
                                          <p:attrName>style.visibility</p:attrName>
                                        </p:attrNameLst>
                                      </p:cBhvr>
                                      <p:to>
                                        <p:strVal val="visible"/>
                                      </p:to>
                                    </p:set>
                                    <p:animEffect transition="in" filter="fade">
                                      <p:cBhvr>
                                        <p:cTn id="32" dur="500"/>
                                        <p:tgtEl>
                                          <p:spTgt spid="529"/>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530"/>
                                        </p:tgtEl>
                                        <p:attrNameLst>
                                          <p:attrName>style.visibility</p:attrName>
                                        </p:attrNameLst>
                                      </p:cBhvr>
                                      <p:to>
                                        <p:strVal val="visible"/>
                                      </p:to>
                                    </p:set>
                                    <p:animEffect transition="in" filter="fade">
                                      <p:cBhvr>
                                        <p:cTn id="36" dur="1000"/>
                                        <p:tgtEl>
                                          <p:spTgt spid="530"/>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531"/>
                                        </p:tgtEl>
                                        <p:attrNameLst>
                                          <p:attrName>style.visibility</p:attrName>
                                        </p:attrNameLst>
                                      </p:cBhvr>
                                      <p:to>
                                        <p:strVal val="visible"/>
                                      </p:to>
                                    </p:set>
                                    <p:animEffect transition="in" filter="fade">
                                      <p:cBhvr>
                                        <p:cTn id="40" dur="500"/>
                                        <p:tgtEl>
                                          <p:spTgt spid="531"/>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533"/>
                                        </p:tgtEl>
                                        <p:attrNameLst>
                                          <p:attrName>style.visibility</p:attrName>
                                        </p:attrNameLst>
                                      </p:cBhvr>
                                      <p:to>
                                        <p:strVal val="visible"/>
                                      </p:to>
                                    </p:set>
                                    <p:animEffect transition="in" filter="fade">
                                      <p:cBhvr>
                                        <p:cTn id="44" dur="500"/>
                                        <p:tgtEl>
                                          <p:spTgt spid="533"/>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532"/>
                                        </p:tgtEl>
                                        <p:attrNameLst>
                                          <p:attrName>style.visibility</p:attrName>
                                        </p:attrNameLst>
                                      </p:cBhvr>
                                      <p:to>
                                        <p:strVal val="visible"/>
                                      </p:to>
                                    </p:set>
                                    <p:animEffect transition="in" filter="fade">
                                      <p:cBhvr>
                                        <p:cTn id="48" dur="1000"/>
                                        <p:tgtEl>
                                          <p:spTgt spid="532"/>
                                        </p:tgtEl>
                                      </p:cBhvr>
                                    </p:animEffect>
                                  </p:childTnLst>
                                </p:cTn>
                              </p:par>
                            </p:childTnLst>
                          </p:cTn>
                        </p:par>
                        <p:par>
                          <p:cTn id="49" fill="hold">
                            <p:stCondLst>
                              <p:cond delay="5500"/>
                            </p:stCondLst>
                            <p:childTnLst>
                              <p:par>
                                <p:cTn id="50" presetID="10" presetClass="entr" presetSubtype="0" fill="hold" nodeType="afterEffect">
                                  <p:stCondLst>
                                    <p:cond delay="0"/>
                                  </p:stCondLst>
                                  <p:childTnLst>
                                    <p:set>
                                      <p:cBhvr>
                                        <p:cTn id="51" dur="1" fill="hold">
                                          <p:stCondLst>
                                            <p:cond delay="0"/>
                                          </p:stCondLst>
                                        </p:cTn>
                                        <p:tgtEl>
                                          <p:spTgt spid="534"/>
                                        </p:tgtEl>
                                        <p:attrNameLst>
                                          <p:attrName>style.visibility</p:attrName>
                                        </p:attrNameLst>
                                      </p:cBhvr>
                                      <p:to>
                                        <p:strVal val="visible"/>
                                      </p:to>
                                    </p:set>
                                    <p:animEffect transition="in" filter="fade">
                                      <p:cBhvr>
                                        <p:cTn id="52" dur="1000"/>
                                        <p:tgtEl>
                                          <p:spTgt spid="534"/>
                                        </p:tgtEl>
                                      </p:cBhvr>
                                    </p:animEffect>
                                  </p:childTnLst>
                                </p:cTn>
                              </p:par>
                            </p:childTnLst>
                          </p:cTn>
                        </p:par>
                        <p:par>
                          <p:cTn id="53" fill="hold">
                            <p:stCondLst>
                              <p:cond delay="6500"/>
                            </p:stCondLst>
                            <p:childTnLst>
                              <p:par>
                                <p:cTn id="54" presetID="10" presetClass="entr" presetSubtype="0" fill="hold" nodeType="afterEffect">
                                  <p:stCondLst>
                                    <p:cond delay="0"/>
                                  </p:stCondLst>
                                  <p:childTnLst>
                                    <p:set>
                                      <p:cBhvr>
                                        <p:cTn id="55" dur="1" fill="hold">
                                          <p:stCondLst>
                                            <p:cond delay="0"/>
                                          </p:stCondLst>
                                        </p:cTn>
                                        <p:tgtEl>
                                          <p:spTgt spid="535">
                                            <p:txEl>
                                              <p:pRg st="0" end="0"/>
                                            </p:txEl>
                                          </p:spTgt>
                                        </p:tgtEl>
                                        <p:attrNameLst>
                                          <p:attrName>style.visibility</p:attrName>
                                        </p:attrNameLst>
                                      </p:cBhvr>
                                      <p:to>
                                        <p:strVal val="visible"/>
                                      </p:to>
                                    </p:set>
                                    <p:animEffect transition="in" filter="fade">
                                      <p:cBhvr>
                                        <p:cTn id="56" dur="500"/>
                                        <p:tgtEl>
                                          <p:spTgt spid="535">
                                            <p:txEl>
                                              <p:pRg st="0" end="0"/>
                                            </p:txEl>
                                          </p:spTgt>
                                        </p:tgtEl>
                                      </p:cBhvr>
                                    </p:animEffect>
                                  </p:childTnLst>
                                </p:cTn>
                              </p:par>
                            </p:childTnLst>
                          </p:cTn>
                        </p:par>
                        <p:par>
                          <p:cTn id="57" fill="hold">
                            <p:stCondLst>
                              <p:cond delay="7000"/>
                            </p:stCondLst>
                            <p:childTnLst>
                              <p:par>
                                <p:cTn id="58" presetID="10" presetClass="entr" presetSubtype="0" fill="hold" nodeType="afterEffect">
                                  <p:stCondLst>
                                    <p:cond delay="0"/>
                                  </p:stCondLst>
                                  <p:childTnLst>
                                    <p:set>
                                      <p:cBhvr>
                                        <p:cTn id="59" dur="1" fill="hold">
                                          <p:stCondLst>
                                            <p:cond delay="0"/>
                                          </p:stCondLst>
                                        </p:cTn>
                                        <p:tgtEl>
                                          <p:spTgt spid="535">
                                            <p:txEl>
                                              <p:pRg st="1" end="1"/>
                                            </p:txEl>
                                          </p:spTgt>
                                        </p:tgtEl>
                                        <p:attrNameLst>
                                          <p:attrName>style.visibility</p:attrName>
                                        </p:attrNameLst>
                                      </p:cBhvr>
                                      <p:to>
                                        <p:strVal val="visible"/>
                                      </p:to>
                                    </p:set>
                                    <p:animEffect transition="in" filter="fade">
                                      <p:cBhvr>
                                        <p:cTn id="60" dur="500"/>
                                        <p:tgtEl>
                                          <p:spTgt spid="535">
                                            <p:txEl>
                                              <p:pRg st="1" end="1"/>
                                            </p:txEl>
                                          </p:spTgt>
                                        </p:tgtEl>
                                      </p:cBhvr>
                                    </p:animEffect>
                                  </p:childTnLst>
                                </p:cTn>
                              </p:par>
                            </p:childTnLst>
                          </p:cTn>
                        </p:par>
                        <p:par>
                          <p:cTn id="61" fill="hold">
                            <p:stCondLst>
                              <p:cond delay="7500"/>
                            </p:stCondLst>
                            <p:childTnLst>
                              <p:par>
                                <p:cTn id="62" presetID="10" presetClass="entr" presetSubtype="0" fill="hold" nodeType="afterEffect">
                                  <p:stCondLst>
                                    <p:cond delay="0"/>
                                  </p:stCondLst>
                                  <p:childTnLst>
                                    <p:set>
                                      <p:cBhvr>
                                        <p:cTn id="63" dur="1" fill="hold">
                                          <p:stCondLst>
                                            <p:cond delay="0"/>
                                          </p:stCondLst>
                                        </p:cTn>
                                        <p:tgtEl>
                                          <p:spTgt spid="535">
                                            <p:txEl>
                                              <p:pRg st="2" end="2"/>
                                            </p:txEl>
                                          </p:spTgt>
                                        </p:tgtEl>
                                        <p:attrNameLst>
                                          <p:attrName>style.visibility</p:attrName>
                                        </p:attrNameLst>
                                      </p:cBhvr>
                                      <p:to>
                                        <p:strVal val="visible"/>
                                      </p:to>
                                    </p:set>
                                    <p:animEffect transition="in" filter="fade">
                                      <p:cBhvr>
                                        <p:cTn id="64" dur="500"/>
                                        <p:tgtEl>
                                          <p:spTgt spid="535">
                                            <p:txEl>
                                              <p:pRg st="2" end="2"/>
                                            </p:txEl>
                                          </p:spTgt>
                                        </p:tgtEl>
                                      </p:cBhvr>
                                    </p:animEffect>
                                  </p:childTnLst>
                                </p:cTn>
                              </p:par>
                            </p:childTnLst>
                          </p:cTn>
                        </p:par>
                        <p:par>
                          <p:cTn id="65" fill="hold">
                            <p:stCondLst>
                              <p:cond delay="8000"/>
                            </p:stCondLst>
                            <p:childTnLst>
                              <p:par>
                                <p:cTn id="66" presetID="10" presetClass="entr" presetSubtype="0" fill="hold" nodeType="afterEffect">
                                  <p:stCondLst>
                                    <p:cond delay="0"/>
                                  </p:stCondLst>
                                  <p:childTnLst>
                                    <p:set>
                                      <p:cBhvr>
                                        <p:cTn id="67" dur="1" fill="hold">
                                          <p:stCondLst>
                                            <p:cond delay="0"/>
                                          </p:stCondLst>
                                        </p:cTn>
                                        <p:tgtEl>
                                          <p:spTgt spid="535">
                                            <p:txEl>
                                              <p:pRg st="3" end="3"/>
                                            </p:txEl>
                                          </p:spTgt>
                                        </p:tgtEl>
                                        <p:attrNameLst>
                                          <p:attrName>style.visibility</p:attrName>
                                        </p:attrNameLst>
                                      </p:cBhvr>
                                      <p:to>
                                        <p:strVal val="visible"/>
                                      </p:to>
                                    </p:set>
                                    <p:animEffect transition="in" filter="fade">
                                      <p:cBhvr>
                                        <p:cTn id="68" dur="500"/>
                                        <p:tgtEl>
                                          <p:spTgt spid="535">
                                            <p:txEl>
                                              <p:pRg st="3" end="3"/>
                                            </p:txEl>
                                          </p:spTgt>
                                        </p:tgtEl>
                                      </p:cBhvr>
                                    </p:animEffect>
                                  </p:childTnLst>
                                </p:cTn>
                              </p:par>
                            </p:childTnLst>
                          </p:cTn>
                        </p:par>
                        <p:par>
                          <p:cTn id="69" fill="hold">
                            <p:stCondLst>
                              <p:cond delay="8500"/>
                            </p:stCondLst>
                            <p:childTnLst>
                              <p:par>
                                <p:cTn id="70" presetID="10" presetClass="entr" presetSubtype="0" fill="hold" nodeType="afterEffect">
                                  <p:stCondLst>
                                    <p:cond delay="0"/>
                                  </p:stCondLst>
                                  <p:childTnLst>
                                    <p:set>
                                      <p:cBhvr>
                                        <p:cTn id="71" dur="1" fill="hold">
                                          <p:stCondLst>
                                            <p:cond delay="0"/>
                                          </p:stCondLst>
                                        </p:cTn>
                                        <p:tgtEl>
                                          <p:spTgt spid="535">
                                            <p:txEl>
                                              <p:pRg st="4" end="4"/>
                                            </p:txEl>
                                          </p:spTgt>
                                        </p:tgtEl>
                                        <p:attrNameLst>
                                          <p:attrName>style.visibility</p:attrName>
                                        </p:attrNameLst>
                                      </p:cBhvr>
                                      <p:to>
                                        <p:strVal val="visible"/>
                                      </p:to>
                                    </p:set>
                                    <p:animEffect transition="in" filter="fade">
                                      <p:cBhvr>
                                        <p:cTn id="72" dur="500"/>
                                        <p:tgtEl>
                                          <p:spTgt spid="535">
                                            <p:txEl>
                                              <p:pRg st="4" end="4"/>
                                            </p:txEl>
                                          </p:spTgt>
                                        </p:tgtEl>
                                      </p:cBhvr>
                                    </p:animEffect>
                                  </p:childTnLst>
                                </p:cTn>
                              </p:par>
                            </p:childTnLst>
                          </p:cTn>
                        </p:par>
                        <p:par>
                          <p:cTn id="73" fill="hold">
                            <p:stCondLst>
                              <p:cond delay="9000"/>
                            </p:stCondLst>
                            <p:childTnLst>
                              <p:par>
                                <p:cTn id="74" presetID="10" presetClass="entr" presetSubtype="0" fill="hold" nodeType="afterEffect">
                                  <p:stCondLst>
                                    <p:cond delay="0"/>
                                  </p:stCondLst>
                                  <p:childTnLst>
                                    <p:set>
                                      <p:cBhvr>
                                        <p:cTn id="75" dur="1" fill="hold">
                                          <p:stCondLst>
                                            <p:cond delay="0"/>
                                          </p:stCondLst>
                                        </p:cTn>
                                        <p:tgtEl>
                                          <p:spTgt spid="535">
                                            <p:txEl>
                                              <p:pRg st="5" end="5"/>
                                            </p:txEl>
                                          </p:spTgt>
                                        </p:tgtEl>
                                        <p:attrNameLst>
                                          <p:attrName>style.visibility</p:attrName>
                                        </p:attrNameLst>
                                      </p:cBhvr>
                                      <p:to>
                                        <p:strVal val="visible"/>
                                      </p:to>
                                    </p:set>
                                    <p:animEffect transition="in" filter="fade">
                                      <p:cBhvr>
                                        <p:cTn id="76" dur="500"/>
                                        <p:tgtEl>
                                          <p:spTgt spid="535">
                                            <p:txEl>
                                              <p:pRg st="5" end="5"/>
                                            </p:txEl>
                                          </p:spTgt>
                                        </p:tgtEl>
                                      </p:cBhvr>
                                    </p:animEffect>
                                  </p:childTnLst>
                                </p:cTn>
                              </p:par>
                            </p:childTnLst>
                          </p:cTn>
                        </p:par>
                        <p:par>
                          <p:cTn id="77" fill="hold">
                            <p:stCondLst>
                              <p:cond delay="9500"/>
                            </p:stCondLst>
                            <p:childTnLst>
                              <p:par>
                                <p:cTn id="78" presetID="10" presetClass="entr" presetSubtype="0" fill="hold" nodeType="afterEffect">
                                  <p:stCondLst>
                                    <p:cond delay="0"/>
                                  </p:stCondLst>
                                  <p:childTnLst>
                                    <p:set>
                                      <p:cBhvr>
                                        <p:cTn id="79" dur="1" fill="hold">
                                          <p:stCondLst>
                                            <p:cond delay="0"/>
                                          </p:stCondLst>
                                        </p:cTn>
                                        <p:tgtEl>
                                          <p:spTgt spid="535">
                                            <p:txEl>
                                              <p:pRg st="6" end="6"/>
                                            </p:txEl>
                                          </p:spTgt>
                                        </p:tgtEl>
                                        <p:attrNameLst>
                                          <p:attrName>style.visibility</p:attrName>
                                        </p:attrNameLst>
                                      </p:cBhvr>
                                      <p:to>
                                        <p:strVal val="visible"/>
                                      </p:to>
                                    </p:set>
                                    <p:animEffect transition="in" filter="fade">
                                      <p:cBhvr>
                                        <p:cTn id="80" dur="500"/>
                                        <p:tgtEl>
                                          <p:spTgt spid="5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21"/>
          <p:cNvSpPr txBox="1">
            <a:spLocks noGrp="1"/>
          </p:cNvSpPr>
          <p:nvPr>
            <p:ph type="body" idx="1"/>
          </p:nvPr>
        </p:nvSpPr>
        <p:spPr>
          <a:xfrm>
            <a:off x="1981200" y="1066800"/>
            <a:ext cx="8153400" cy="2362200"/>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600"/>
            </a:pPr>
            <a:r>
              <a:rPr lang="en-US" sz="2600" dirty="0"/>
              <a:t>Behavior defines how an object acts and reacts, and relates to the function applied to an attribute.</a:t>
            </a:r>
          </a:p>
          <a:p>
            <a:pPr marL="228600" lvl="0" indent="-228600">
              <a:spcBef>
                <a:spcPts val="0"/>
              </a:spcBef>
              <a:buSzPts val="2600"/>
            </a:pPr>
            <a:r>
              <a:rPr lang="en-US" dirty="0"/>
              <a:t>The object's behavior is called a service method or operation.</a:t>
            </a:r>
            <a:endParaRPr dirty="0"/>
          </a:p>
          <a:p>
            <a:pPr marL="228600" lvl="0" indent="-63500" algn="l" rtl="0">
              <a:lnSpc>
                <a:spcPct val="90000"/>
              </a:lnSpc>
              <a:spcBef>
                <a:spcPts val="1040"/>
              </a:spcBef>
              <a:spcAft>
                <a:spcPts val="0"/>
              </a:spcAft>
              <a:buClr>
                <a:schemeClr val="dk1"/>
              </a:buClr>
              <a:buSzPts val="2600"/>
              <a:buNone/>
            </a:pPr>
            <a:endParaRPr sz="2600" dirty="0"/>
          </a:p>
        </p:txBody>
      </p:sp>
      <p:pic>
        <p:nvPicPr>
          <p:cNvPr id="542" name="Google Shape;542;p21"/>
          <p:cNvPicPr preferRelativeResize="0"/>
          <p:nvPr/>
        </p:nvPicPr>
        <p:blipFill rotWithShape="1">
          <a:blip r:embed="rId3">
            <a:alphaModFix/>
          </a:blip>
          <a:srcRect/>
          <a:stretch/>
        </p:blipFill>
        <p:spPr>
          <a:xfrm>
            <a:off x="2438400" y="4192588"/>
            <a:ext cx="3124200" cy="1090612"/>
          </a:xfrm>
          <a:prstGeom prst="rect">
            <a:avLst/>
          </a:prstGeom>
          <a:noFill/>
          <a:ln>
            <a:noFill/>
          </a:ln>
        </p:spPr>
      </p:pic>
      <p:pic>
        <p:nvPicPr>
          <p:cNvPr id="543" name="Google Shape;543;p21"/>
          <p:cNvPicPr preferRelativeResize="0"/>
          <p:nvPr/>
        </p:nvPicPr>
        <p:blipFill rotWithShape="1">
          <a:blip r:embed="rId4">
            <a:alphaModFix/>
          </a:blip>
          <a:srcRect/>
          <a:stretch/>
        </p:blipFill>
        <p:spPr>
          <a:xfrm>
            <a:off x="7162800" y="3659188"/>
            <a:ext cx="2590800" cy="1751012"/>
          </a:xfrm>
          <a:prstGeom prst="rect">
            <a:avLst/>
          </a:prstGeom>
          <a:noFill/>
          <a:ln>
            <a:noFill/>
          </a:ln>
        </p:spPr>
      </p:pic>
      <p:sp>
        <p:nvSpPr>
          <p:cNvPr id="544" name="Google Shape;544;p21"/>
          <p:cNvSpPr txBox="1"/>
          <p:nvPr/>
        </p:nvSpPr>
        <p:spPr>
          <a:xfrm>
            <a:off x="2971800" y="3673476"/>
            <a:ext cx="1447800" cy="519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rgbClr val="FF0000"/>
                </a:solidFill>
                <a:latin typeface="Tahoma"/>
                <a:ea typeface="Tahoma"/>
                <a:cs typeface="Tahoma"/>
                <a:sym typeface="Tahoma"/>
              </a:rPr>
              <a:t>Fish</a:t>
            </a:r>
            <a:endParaRPr sz="2800" dirty="0">
              <a:solidFill>
                <a:srgbClr val="FF0000"/>
              </a:solidFill>
              <a:latin typeface="Tahoma"/>
              <a:ea typeface="Tahoma"/>
              <a:cs typeface="Tahoma"/>
              <a:sym typeface="Tahoma"/>
            </a:endParaRPr>
          </a:p>
        </p:txBody>
      </p:sp>
      <p:sp>
        <p:nvSpPr>
          <p:cNvPr id="545" name="Google Shape;545;p21"/>
          <p:cNvSpPr txBox="1"/>
          <p:nvPr/>
        </p:nvSpPr>
        <p:spPr>
          <a:xfrm>
            <a:off x="7010400" y="3430588"/>
            <a:ext cx="1981200" cy="51911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rgbClr val="FF0000"/>
                </a:solidFill>
                <a:latin typeface="Tahoma"/>
                <a:ea typeface="Tahoma"/>
                <a:cs typeface="Tahoma"/>
                <a:sym typeface="Tahoma"/>
              </a:rPr>
              <a:t>Diver</a:t>
            </a:r>
            <a:endParaRPr sz="2800" dirty="0">
              <a:solidFill>
                <a:srgbClr val="FF0000"/>
              </a:solidFill>
              <a:latin typeface="Tahoma"/>
              <a:ea typeface="Tahoma"/>
              <a:cs typeface="Tahoma"/>
              <a:sym typeface="Tahoma"/>
            </a:endParaRPr>
          </a:p>
        </p:txBody>
      </p:sp>
      <p:sp>
        <p:nvSpPr>
          <p:cNvPr id="546" name="Google Shape;546;p21"/>
          <p:cNvSpPr txBox="1"/>
          <p:nvPr/>
        </p:nvSpPr>
        <p:spPr>
          <a:xfrm>
            <a:off x="5105400" y="3125789"/>
            <a:ext cx="1981200" cy="528637"/>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dk1"/>
                </a:solidFill>
                <a:latin typeface="Tahoma"/>
                <a:ea typeface="Tahoma"/>
                <a:cs typeface="Tahoma"/>
                <a:sym typeface="Tahoma"/>
              </a:rPr>
              <a:t>Swim</a:t>
            </a:r>
            <a:endParaRPr sz="2800" dirty="0">
              <a:solidFill>
                <a:schemeClr val="dk1"/>
              </a:solidFill>
              <a:latin typeface="Tahoma"/>
              <a:ea typeface="Tahoma"/>
              <a:cs typeface="Tahoma"/>
              <a:sym typeface="Tahoma"/>
            </a:endParaRPr>
          </a:p>
        </p:txBody>
      </p:sp>
      <p:cxnSp>
        <p:nvCxnSpPr>
          <p:cNvPr id="547" name="Google Shape;547;p21"/>
          <p:cNvCxnSpPr/>
          <p:nvPr/>
        </p:nvCxnSpPr>
        <p:spPr>
          <a:xfrm flipH="1">
            <a:off x="4343400" y="3659188"/>
            <a:ext cx="1752600" cy="762000"/>
          </a:xfrm>
          <a:prstGeom prst="straightConnector1">
            <a:avLst/>
          </a:prstGeom>
          <a:noFill/>
          <a:ln w="38100" cap="flat" cmpd="sng">
            <a:solidFill>
              <a:srgbClr val="FF0000"/>
            </a:solidFill>
            <a:prstDash val="solid"/>
            <a:miter lim="800000"/>
            <a:headEnd type="none" w="med" len="med"/>
            <a:tailEnd type="triangle" w="med" len="med"/>
          </a:ln>
        </p:spPr>
      </p:cxnSp>
      <p:cxnSp>
        <p:nvCxnSpPr>
          <p:cNvPr id="548" name="Google Shape;548;p21"/>
          <p:cNvCxnSpPr/>
          <p:nvPr/>
        </p:nvCxnSpPr>
        <p:spPr>
          <a:xfrm>
            <a:off x="6096000" y="3659188"/>
            <a:ext cx="1371600" cy="609600"/>
          </a:xfrm>
          <a:prstGeom prst="straightConnector1">
            <a:avLst/>
          </a:prstGeom>
          <a:noFill/>
          <a:ln w="38100" cap="flat" cmpd="sng">
            <a:solidFill>
              <a:srgbClr val="FF0000"/>
            </a:solidFill>
            <a:prstDash val="solid"/>
            <a:miter lim="800000"/>
            <a:headEnd type="none" w="med" len="med"/>
            <a:tailEnd type="triangle" w="med" len="med"/>
          </a:ln>
        </p:spPr>
      </p:cxnSp>
      <p:graphicFrame>
        <p:nvGraphicFramePr>
          <p:cNvPr id="549" name="Google Shape;549;p21"/>
          <p:cNvGraphicFramePr/>
          <p:nvPr/>
        </p:nvGraphicFramePr>
        <p:xfrm>
          <a:off x="6705600" y="5572126"/>
          <a:ext cx="3346450" cy="873125"/>
        </p:xfrm>
        <a:graphic>
          <a:graphicData uri="http://schemas.openxmlformats.org/presentationml/2006/ole">
            <mc:AlternateContent xmlns:mc="http://schemas.openxmlformats.org/markup-compatibility/2006">
              <mc:Choice xmlns:v="urn:schemas-microsoft-com:vml" Requires="v">
                <p:oleObj r:id="rId5" imgW="3346450" imgH="873125" progId="MS_ClipArt_Gallery.2">
                  <p:embed/>
                </p:oleObj>
              </mc:Choice>
              <mc:Fallback>
                <p:oleObj r:id="rId5" imgW="3346450" imgH="873125" progId="MS_ClipArt_Gallery.2">
                  <p:embed/>
                  <p:pic>
                    <p:nvPicPr>
                      <p:cNvPr id="549" name="Google Shape;549;p21"/>
                      <p:cNvPicPr preferRelativeResize="0"/>
                      <p:nvPr/>
                    </p:nvPicPr>
                    <p:blipFill rotWithShape="1">
                      <a:blip r:embed="rId6">
                        <a:alphaModFix/>
                      </a:blip>
                      <a:srcRect/>
                      <a:stretch/>
                    </p:blipFill>
                    <p:spPr>
                      <a:xfrm>
                        <a:off x="6705600" y="5572126"/>
                        <a:ext cx="3346450" cy="873125"/>
                      </a:xfrm>
                      <a:prstGeom prst="rect">
                        <a:avLst/>
                      </a:prstGeom>
                      <a:noFill/>
                      <a:ln>
                        <a:noFill/>
                      </a:ln>
                    </p:spPr>
                  </p:pic>
                </p:oleObj>
              </mc:Fallback>
            </mc:AlternateContent>
          </a:graphicData>
        </a:graphic>
      </p:graphicFrame>
      <p:cxnSp>
        <p:nvCxnSpPr>
          <p:cNvPr id="550" name="Google Shape;550;p21"/>
          <p:cNvCxnSpPr/>
          <p:nvPr/>
        </p:nvCxnSpPr>
        <p:spPr>
          <a:xfrm>
            <a:off x="1676400" y="6324600"/>
            <a:ext cx="3810000" cy="0"/>
          </a:xfrm>
          <a:prstGeom prst="straightConnector1">
            <a:avLst/>
          </a:prstGeom>
          <a:noFill/>
          <a:ln w="57150" cap="flat" cmpd="sng">
            <a:solidFill>
              <a:srgbClr val="0000FF"/>
            </a:solidFill>
            <a:prstDash val="solid"/>
            <a:miter lim="800000"/>
            <a:headEnd type="none" w="med" len="med"/>
            <a:tailEnd type="triangle" w="med" len="med"/>
          </a:ln>
        </p:spPr>
      </p:cxnSp>
      <p:sp>
        <p:nvSpPr>
          <p:cNvPr id="551" name="Google Shape;551;p21"/>
          <p:cNvSpPr txBox="1"/>
          <p:nvPr/>
        </p:nvSpPr>
        <p:spPr>
          <a:xfrm>
            <a:off x="1828800" y="5375275"/>
            <a:ext cx="4419600" cy="72148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800">
                <a:solidFill>
                  <a:srgbClr val="FF0000"/>
                </a:solidFill>
                <a:latin typeface="Tahoma"/>
                <a:ea typeface="Tahoma"/>
                <a:cs typeface="Tahoma"/>
                <a:sym typeface="Tahoma"/>
              </a:rPr>
              <a:t>Mobil bisa bergerak, meyalakan lampu, membunyikan klakson</a:t>
            </a:r>
            <a:endParaRPr sz="1800">
              <a:solidFill>
                <a:srgbClr val="FF0000"/>
              </a:solidFill>
              <a:latin typeface="Tahoma"/>
              <a:ea typeface="Tahoma"/>
              <a:cs typeface="Tahoma"/>
              <a:sym typeface="Tahoma"/>
            </a:endParaRPr>
          </a:p>
        </p:txBody>
      </p:sp>
      <p:sp>
        <p:nvSpPr>
          <p:cNvPr id="552" name="Google Shape;552;p21"/>
          <p:cNvSpPr txBox="1">
            <a:spLocks noGrp="1"/>
          </p:cNvSpPr>
          <p:nvPr>
            <p:ph type="title"/>
          </p:nvPr>
        </p:nvSpPr>
        <p:spPr>
          <a:xfrm>
            <a:off x="838200" y="-7029"/>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Object Method/</a:t>
            </a:r>
            <a:r>
              <a:rPr lang="en-US" dirty="0" err="1"/>
              <a:t>Behaviour</a:t>
            </a:r>
            <a:r>
              <a:rPr lang="en-US" dirty="0"/>
              <a:t>/Function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1">
                                            <p:txEl>
                                              <p:pRg st="0" end="0"/>
                                            </p:txEl>
                                          </p:spTgt>
                                        </p:tgtEl>
                                        <p:attrNameLst>
                                          <p:attrName>style.visibility</p:attrName>
                                        </p:attrNameLst>
                                      </p:cBhvr>
                                      <p:to>
                                        <p:strVal val="visible"/>
                                      </p:to>
                                    </p:set>
                                    <p:animEffect transition="in" filter="fade">
                                      <p:cBhvr>
                                        <p:cTn id="7" dur="500"/>
                                        <p:tgtEl>
                                          <p:spTgt spid="54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41">
                                            <p:txEl>
                                              <p:pRg st="1" end="1"/>
                                            </p:txEl>
                                          </p:spTgt>
                                        </p:tgtEl>
                                        <p:attrNameLst>
                                          <p:attrName>style.visibility</p:attrName>
                                        </p:attrNameLst>
                                      </p:cBhvr>
                                      <p:to>
                                        <p:strVal val="visible"/>
                                      </p:to>
                                    </p:set>
                                    <p:animEffect transition="in" filter="fade">
                                      <p:cBhvr>
                                        <p:cTn id="10" dur="500"/>
                                        <p:tgtEl>
                                          <p:spTgt spid="541">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42"/>
                                        </p:tgtEl>
                                        <p:attrNameLst>
                                          <p:attrName>style.visibility</p:attrName>
                                        </p:attrNameLst>
                                      </p:cBhvr>
                                      <p:to>
                                        <p:strVal val="visible"/>
                                      </p:to>
                                    </p:set>
                                    <p:animEffect transition="in" filter="fade">
                                      <p:cBhvr>
                                        <p:cTn id="14" dur="500"/>
                                        <p:tgtEl>
                                          <p:spTgt spid="54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44"/>
                                        </p:tgtEl>
                                        <p:attrNameLst>
                                          <p:attrName>style.visibility</p:attrName>
                                        </p:attrNameLst>
                                      </p:cBhvr>
                                      <p:to>
                                        <p:strVal val="visible"/>
                                      </p:to>
                                    </p:set>
                                    <p:animEffect transition="in" filter="fade">
                                      <p:cBhvr>
                                        <p:cTn id="18" dur="500"/>
                                        <p:tgtEl>
                                          <p:spTgt spid="54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43"/>
                                        </p:tgtEl>
                                        <p:attrNameLst>
                                          <p:attrName>style.visibility</p:attrName>
                                        </p:attrNameLst>
                                      </p:cBhvr>
                                      <p:to>
                                        <p:strVal val="visible"/>
                                      </p:to>
                                    </p:set>
                                    <p:animEffect transition="in" filter="fade">
                                      <p:cBhvr>
                                        <p:cTn id="22" dur="500"/>
                                        <p:tgtEl>
                                          <p:spTgt spid="543"/>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545"/>
                                        </p:tgtEl>
                                        <p:attrNameLst>
                                          <p:attrName>style.visibility</p:attrName>
                                        </p:attrNameLst>
                                      </p:cBhvr>
                                      <p:to>
                                        <p:strVal val="visible"/>
                                      </p:to>
                                    </p:set>
                                    <p:animEffect transition="in" filter="fade">
                                      <p:cBhvr>
                                        <p:cTn id="26" dur="500"/>
                                        <p:tgtEl>
                                          <p:spTgt spid="545"/>
                                        </p:tgtEl>
                                      </p:cBhvr>
                                    </p:animEffect>
                                  </p:childTnLst>
                                </p:cTn>
                              </p:par>
                            </p:childTnLst>
                          </p:cTn>
                        </p:par>
                        <p:par>
                          <p:cTn id="27" fill="hold">
                            <p:stCondLst>
                              <p:cond delay="2500"/>
                            </p:stCondLst>
                            <p:childTnLst>
                              <p:par>
                                <p:cTn id="28" presetID="23" presetClass="entr" presetSubtype="16" fill="hold" nodeType="afterEffect">
                                  <p:stCondLst>
                                    <p:cond delay="0"/>
                                  </p:stCondLst>
                                  <p:childTnLst>
                                    <p:set>
                                      <p:cBhvr>
                                        <p:cTn id="29" dur="1" fill="hold">
                                          <p:stCondLst>
                                            <p:cond delay="0"/>
                                          </p:stCondLst>
                                        </p:cTn>
                                        <p:tgtEl>
                                          <p:spTgt spid="546"/>
                                        </p:tgtEl>
                                        <p:attrNameLst>
                                          <p:attrName>style.visibility</p:attrName>
                                        </p:attrNameLst>
                                      </p:cBhvr>
                                      <p:to>
                                        <p:strVal val="visible"/>
                                      </p:to>
                                    </p:set>
                                    <p:anim calcmode="lin" valueType="num">
                                      <p:cBhvr additive="base">
                                        <p:cTn id="30" dur="500"/>
                                        <p:tgtEl>
                                          <p:spTgt spid="546"/>
                                        </p:tgtEl>
                                        <p:attrNameLst>
                                          <p:attrName>ppt_w</p:attrName>
                                        </p:attrNameLst>
                                      </p:cBhvr>
                                      <p:tavLst>
                                        <p:tav tm="0">
                                          <p:val>
                                            <p:strVal val="0"/>
                                          </p:val>
                                        </p:tav>
                                        <p:tav tm="100000">
                                          <p:val>
                                            <p:strVal val="#ppt_w"/>
                                          </p:val>
                                        </p:tav>
                                      </p:tavLst>
                                    </p:anim>
                                    <p:anim calcmode="lin" valueType="num">
                                      <p:cBhvr additive="base">
                                        <p:cTn id="31" dur="500"/>
                                        <p:tgtEl>
                                          <p:spTgt spid="546"/>
                                        </p:tgtEl>
                                        <p:attrNameLst>
                                          <p:attrName>ppt_h</p:attrName>
                                        </p:attrNameLst>
                                      </p:cBhvr>
                                      <p:tavLst>
                                        <p:tav tm="0">
                                          <p:val>
                                            <p:strVal val="0"/>
                                          </p:val>
                                        </p:tav>
                                        <p:tav tm="100000">
                                          <p:val>
                                            <p:strVal val="#ppt_h"/>
                                          </p:val>
                                        </p:tav>
                                      </p:tavLst>
                                    </p:anim>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547"/>
                                        </p:tgtEl>
                                        <p:attrNameLst>
                                          <p:attrName>style.visibility</p:attrName>
                                        </p:attrNameLst>
                                      </p:cBhvr>
                                      <p:to>
                                        <p:strVal val="visible"/>
                                      </p:to>
                                    </p:set>
                                    <p:animEffect transition="in" filter="fade">
                                      <p:cBhvr>
                                        <p:cTn id="35" dur="500"/>
                                        <p:tgtEl>
                                          <p:spTgt spid="547"/>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548"/>
                                        </p:tgtEl>
                                        <p:attrNameLst>
                                          <p:attrName>style.visibility</p:attrName>
                                        </p:attrNameLst>
                                      </p:cBhvr>
                                      <p:to>
                                        <p:strVal val="visible"/>
                                      </p:to>
                                    </p:set>
                                    <p:animEffect transition="in" filter="fade">
                                      <p:cBhvr>
                                        <p:cTn id="39" dur="500"/>
                                        <p:tgtEl>
                                          <p:spTgt spid="548"/>
                                        </p:tgtEl>
                                      </p:cBhvr>
                                    </p:animEffect>
                                  </p:childTnLst>
                                </p:cTn>
                              </p:par>
                            </p:childTnLst>
                          </p:cTn>
                        </p:par>
                        <p:par>
                          <p:cTn id="40" fill="hold">
                            <p:stCondLst>
                              <p:cond delay="4000"/>
                            </p:stCondLst>
                            <p:childTnLst>
                              <p:par>
                                <p:cTn id="41" presetID="2" presetClass="entr" presetSubtype="8" fill="hold" nodeType="afterEffect">
                                  <p:stCondLst>
                                    <p:cond delay="0"/>
                                  </p:stCondLst>
                                  <p:childTnLst>
                                    <p:set>
                                      <p:cBhvr>
                                        <p:cTn id="42" dur="1" fill="hold">
                                          <p:stCondLst>
                                            <p:cond delay="0"/>
                                          </p:stCondLst>
                                        </p:cTn>
                                        <p:tgtEl>
                                          <p:spTgt spid="550"/>
                                        </p:tgtEl>
                                        <p:attrNameLst>
                                          <p:attrName>style.visibility</p:attrName>
                                        </p:attrNameLst>
                                      </p:cBhvr>
                                      <p:to>
                                        <p:strVal val="visible"/>
                                      </p:to>
                                    </p:set>
                                    <p:anim calcmode="lin" valueType="num">
                                      <p:cBhvr additive="base">
                                        <p:cTn id="43" dur="500"/>
                                        <p:tgtEl>
                                          <p:spTgt spid="550"/>
                                        </p:tgtEl>
                                        <p:attrNameLst>
                                          <p:attrName>ppt_x</p:attrName>
                                        </p:attrNameLst>
                                      </p:cBhvr>
                                      <p:tavLst>
                                        <p:tav tm="0">
                                          <p:val>
                                            <p:strVal val="#ppt_x-1"/>
                                          </p:val>
                                        </p:tav>
                                        <p:tav tm="100000">
                                          <p:val>
                                            <p:strVal val="#ppt_x"/>
                                          </p:val>
                                        </p:tav>
                                      </p:tavLst>
                                    </p:anim>
                                  </p:childTnLst>
                                </p:cTn>
                              </p:par>
                            </p:childTnLst>
                          </p:cTn>
                        </p:par>
                        <p:par>
                          <p:cTn id="44" fill="hold">
                            <p:stCondLst>
                              <p:cond delay="4500"/>
                            </p:stCondLst>
                            <p:childTnLst>
                              <p:par>
                                <p:cTn id="45" presetID="2" presetClass="entr" presetSubtype="8" fill="hold" nodeType="afterEffect">
                                  <p:stCondLst>
                                    <p:cond delay="0"/>
                                  </p:stCondLst>
                                  <p:childTnLst>
                                    <p:set>
                                      <p:cBhvr>
                                        <p:cTn id="46" dur="1" fill="hold">
                                          <p:stCondLst>
                                            <p:cond delay="0"/>
                                          </p:stCondLst>
                                        </p:cTn>
                                        <p:tgtEl>
                                          <p:spTgt spid="551"/>
                                        </p:tgtEl>
                                        <p:attrNameLst>
                                          <p:attrName>style.visibility</p:attrName>
                                        </p:attrNameLst>
                                      </p:cBhvr>
                                      <p:to>
                                        <p:strVal val="visible"/>
                                      </p:to>
                                    </p:set>
                                    <p:anim calcmode="lin" valueType="num">
                                      <p:cBhvr additive="base">
                                        <p:cTn id="47" dur="500"/>
                                        <p:tgtEl>
                                          <p:spTgt spid="5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grpSp>
        <p:nvGrpSpPr>
          <p:cNvPr id="557" name="Google Shape;557;p22"/>
          <p:cNvGrpSpPr/>
          <p:nvPr/>
        </p:nvGrpSpPr>
        <p:grpSpPr>
          <a:xfrm>
            <a:off x="6492875" y="1615389"/>
            <a:ext cx="2438400" cy="2286000"/>
            <a:chOff x="3168" y="912"/>
            <a:chExt cx="1536" cy="1440"/>
          </a:xfrm>
        </p:grpSpPr>
        <p:sp>
          <p:nvSpPr>
            <p:cNvPr id="558" name="Google Shape;558;p22"/>
            <p:cNvSpPr/>
            <p:nvPr/>
          </p:nvSpPr>
          <p:spPr>
            <a:xfrm>
              <a:off x="3168" y="912"/>
              <a:ext cx="1536" cy="144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 name="Google Shape;559;p22"/>
            <p:cNvSpPr txBox="1"/>
            <p:nvPr/>
          </p:nvSpPr>
          <p:spPr>
            <a:xfrm>
              <a:off x="3216" y="1872"/>
              <a:ext cx="1450" cy="32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600" dirty="0">
                  <a:solidFill>
                    <a:schemeClr val="dk1"/>
                  </a:solidFill>
                  <a:latin typeface="Tahoma"/>
                  <a:ea typeface="Tahoma"/>
                  <a:cs typeface="Tahoma"/>
                  <a:sym typeface="Tahoma"/>
                </a:rPr>
                <a:t>Methods</a:t>
              </a:r>
              <a:endParaRPr dirty="0"/>
            </a:p>
          </p:txBody>
        </p:sp>
        <p:sp>
          <p:nvSpPr>
            <p:cNvPr id="560" name="Google Shape;560;p22"/>
            <p:cNvSpPr txBox="1"/>
            <p:nvPr/>
          </p:nvSpPr>
          <p:spPr>
            <a:xfrm>
              <a:off x="3168" y="912"/>
              <a:ext cx="1488" cy="24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600" dirty="0">
                  <a:solidFill>
                    <a:schemeClr val="dk1"/>
                  </a:solidFill>
                  <a:latin typeface="Tahoma"/>
                  <a:ea typeface="Tahoma"/>
                  <a:cs typeface="Tahoma"/>
                  <a:sym typeface="Tahoma"/>
                </a:rPr>
                <a:t>Object</a:t>
              </a:r>
              <a:endParaRPr dirty="0"/>
            </a:p>
          </p:txBody>
        </p:sp>
        <p:sp>
          <p:nvSpPr>
            <p:cNvPr id="561" name="Google Shape;561;p22"/>
            <p:cNvSpPr txBox="1"/>
            <p:nvPr/>
          </p:nvSpPr>
          <p:spPr>
            <a:xfrm>
              <a:off x="3168" y="1296"/>
              <a:ext cx="1488" cy="24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600" dirty="0">
                  <a:solidFill>
                    <a:schemeClr val="dk1"/>
                  </a:solidFill>
                  <a:latin typeface="Tahoma"/>
                  <a:ea typeface="Tahoma"/>
                  <a:cs typeface="Tahoma"/>
                  <a:sym typeface="Tahoma"/>
                </a:rPr>
                <a:t>Attributes</a:t>
              </a:r>
              <a:endParaRPr dirty="0"/>
            </a:p>
          </p:txBody>
        </p:sp>
        <p:cxnSp>
          <p:nvCxnSpPr>
            <p:cNvPr id="562" name="Google Shape;562;p22"/>
            <p:cNvCxnSpPr/>
            <p:nvPr/>
          </p:nvCxnSpPr>
          <p:spPr>
            <a:xfrm>
              <a:off x="3168" y="1248"/>
              <a:ext cx="1536" cy="0"/>
            </a:xfrm>
            <a:prstGeom prst="straightConnector1">
              <a:avLst/>
            </a:prstGeom>
            <a:noFill/>
            <a:ln w="12700" cap="flat" cmpd="sng">
              <a:solidFill>
                <a:schemeClr val="dk1"/>
              </a:solidFill>
              <a:prstDash val="solid"/>
              <a:miter lim="800000"/>
              <a:headEnd type="none" w="med" len="med"/>
              <a:tailEnd type="none" w="med" len="med"/>
            </a:ln>
          </p:spPr>
        </p:cxnSp>
        <p:cxnSp>
          <p:nvCxnSpPr>
            <p:cNvPr id="563" name="Google Shape;563;p22"/>
            <p:cNvCxnSpPr/>
            <p:nvPr/>
          </p:nvCxnSpPr>
          <p:spPr>
            <a:xfrm>
              <a:off x="3168" y="1680"/>
              <a:ext cx="1536" cy="0"/>
            </a:xfrm>
            <a:prstGeom prst="straightConnector1">
              <a:avLst/>
            </a:prstGeom>
            <a:noFill/>
            <a:ln w="12700" cap="flat" cmpd="sng">
              <a:solidFill>
                <a:schemeClr val="dk1"/>
              </a:solidFill>
              <a:prstDash val="solid"/>
              <a:miter lim="800000"/>
              <a:headEnd type="none" w="med" len="med"/>
              <a:tailEnd type="none" w="med" len="med"/>
            </a:ln>
          </p:spPr>
        </p:cxnSp>
      </p:grpSp>
      <p:sp>
        <p:nvSpPr>
          <p:cNvPr id="564" name="Google Shape;564;p22"/>
          <p:cNvSpPr txBox="1"/>
          <p:nvPr/>
        </p:nvSpPr>
        <p:spPr>
          <a:xfrm>
            <a:off x="7048501" y="1069289"/>
            <a:ext cx="1535113" cy="51593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600" dirty="0">
                <a:solidFill>
                  <a:srgbClr val="FF0000"/>
                </a:solidFill>
                <a:latin typeface="Tahoma"/>
                <a:ea typeface="Tahoma"/>
                <a:cs typeface="Tahoma"/>
                <a:sym typeface="Tahoma"/>
              </a:rPr>
              <a:t>Object</a:t>
            </a:r>
            <a:endParaRPr sz="2600" dirty="0">
              <a:solidFill>
                <a:srgbClr val="FF0000"/>
              </a:solidFill>
              <a:latin typeface="Tahoma"/>
              <a:ea typeface="Tahoma"/>
              <a:cs typeface="Tahoma"/>
              <a:sym typeface="Tahoma"/>
            </a:endParaRPr>
          </a:p>
        </p:txBody>
      </p:sp>
      <p:sp>
        <p:nvSpPr>
          <p:cNvPr id="565" name="Google Shape;565;p22"/>
          <p:cNvSpPr/>
          <p:nvPr/>
        </p:nvSpPr>
        <p:spPr>
          <a:xfrm>
            <a:off x="6281739" y="2940952"/>
            <a:ext cx="384175" cy="171450"/>
          </a:xfrm>
          <a:prstGeom prst="rect">
            <a:avLst/>
          </a:prstGeom>
          <a:solidFill>
            <a:srgbClr val="00FF00"/>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 name="Google Shape;566;p22"/>
          <p:cNvSpPr/>
          <p:nvPr/>
        </p:nvSpPr>
        <p:spPr>
          <a:xfrm>
            <a:off x="6281739" y="3285439"/>
            <a:ext cx="384175" cy="171450"/>
          </a:xfrm>
          <a:prstGeom prst="rect">
            <a:avLst/>
          </a:prstGeom>
          <a:solidFill>
            <a:srgbClr val="00FF00"/>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 name="Google Shape;567;p22"/>
          <p:cNvSpPr/>
          <p:nvPr/>
        </p:nvSpPr>
        <p:spPr>
          <a:xfrm>
            <a:off x="6281739" y="3629927"/>
            <a:ext cx="384175" cy="171450"/>
          </a:xfrm>
          <a:prstGeom prst="rect">
            <a:avLst/>
          </a:prstGeom>
          <a:solidFill>
            <a:srgbClr val="00FF00"/>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568" name="Google Shape;568;p22"/>
          <p:cNvCxnSpPr/>
          <p:nvPr/>
        </p:nvCxnSpPr>
        <p:spPr>
          <a:xfrm>
            <a:off x="5513388" y="3285439"/>
            <a:ext cx="768350" cy="0"/>
          </a:xfrm>
          <a:prstGeom prst="straightConnector1">
            <a:avLst/>
          </a:prstGeom>
          <a:noFill/>
          <a:ln w="28575" cap="flat" cmpd="sng">
            <a:solidFill>
              <a:srgbClr val="0000FF"/>
            </a:solidFill>
            <a:prstDash val="solid"/>
            <a:round/>
            <a:headEnd type="none" w="med" len="med"/>
            <a:tailEnd type="triangle" w="med" len="med"/>
          </a:ln>
        </p:spPr>
      </p:cxnSp>
      <p:cxnSp>
        <p:nvCxnSpPr>
          <p:cNvPr id="569" name="Google Shape;569;p22"/>
          <p:cNvCxnSpPr/>
          <p:nvPr/>
        </p:nvCxnSpPr>
        <p:spPr>
          <a:xfrm rot="10800000" flipH="1">
            <a:off x="5513388" y="2940953"/>
            <a:ext cx="768350" cy="344487"/>
          </a:xfrm>
          <a:prstGeom prst="straightConnector1">
            <a:avLst/>
          </a:prstGeom>
          <a:noFill/>
          <a:ln w="28575" cap="flat" cmpd="sng">
            <a:solidFill>
              <a:srgbClr val="0000FF"/>
            </a:solidFill>
            <a:prstDash val="solid"/>
            <a:round/>
            <a:headEnd type="none" w="med" len="med"/>
            <a:tailEnd type="triangle" w="med" len="med"/>
          </a:ln>
        </p:spPr>
      </p:cxnSp>
      <p:cxnSp>
        <p:nvCxnSpPr>
          <p:cNvPr id="570" name="Google Shape;570;p22"/>
          <p:cNvCxnSpPr/>
          <p:nvPr/>
        </p:nvCxnSpPr>
        <p:spPr>
          <a:xfrm>
            <a:off x="5513388" y="3285439"/>
            <a:ext cx="768350" cy="344488"/>
          </a:xfrm>
          <a:prstGeom prst="straightConnector1">
            <a:avLst/>
          </a:prstGeom>
          <a:noFill/>
          <a:ln w="28575" cap="flat" cmpd="sng">
            <a:solidFill>
              <a:srgbClr val="0000FF"/>
            </a:solidFill>
            <a:prstDash val="solid"/>
            <a:round/>
            <a:headEnd type="none" w="med" len="med"/>
            <a:tailEnd type="triangle" w="med" len="med"/>
          </a:ln>
        </p:spPr>
      </p:cxnSp>
      <p:cxnSp>
        <p:nvCxnSpPr>
          <p:cNvPr id="571" name="Google Shape;571;p22"/>
          <p:cNvCxnSpPr/>
          <p:nvPr/>
        </p:nvCxnSpPr>
        <p:spPr>
          <a:xfrm>
            <a:off x="4664076" y="3285439"/>
            <a:ext cx="849313" cy="0"/>
          </a:xfrm>
          <a:prstGeom prst="straightConnector1">
            <a:avLst/>
          </a:prstGeom>
          <a:noFill/>
          <a:ln w="28575" cap="flat" cmpd="sng">
            <a:solidFill>
              <a:srgbClr val="0000FF"/>
            </a:solidFill>
            <a:prstDash val="solid"/>
            <a:round/>
            <a:headEnd type="none" w="med" len="med"/>
            <a:tailEnd type="none" w="med" len="med"/>
          </a:ln>
        </p:spPr>
      </p:cxnSp>
      <p:sp>
        <p:nvSpPr>
          <p:cNvPr id="572" name="Google Shape;572;p22"/>
          <p:cNvSpPr txBox="1"/>
          <p:nvPr/>
        </p:nvSpPr>
        <p:spPr>
          <a:xfrm>
            <a:off x="2301875" y="2986989"/>
            <a:ext cx="2362200" cy="838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dirty="0">
                <a:solidFill>
                  <a:srgbClr val="FF0000"/>
                </a:solidFill>
                <a:latin typeface="Calibri"/>
                <a:ea typeface="Calibri"/>
                <a:cs typeface="Calibri"/>
                <a:sym typeface="Calibri"/>
              </a:rPr>
              <a:t>messages</a:t>
            </a:r>
            <a:endParaRPr sz="1800" dirty="0">
              <a:solidFill>
                <a:srgbClr val="FF0000"/>
              </a:solidFill>
              <a:latin typeface="Calibri"/>
              <a:ea typeface="Calibri"/>
              <a:cs typeface="Calibri"/>
              <a:sym typeface="Calibri"/>
            </a:endParaRPr>
          </a:p>
        </p:txBody>
      </p:sp>
      <p:sp>
        <p:nvSpPr>
          <p:cNvPr id="573" name="Google Shape;573;p22"/>
          <p:cNvSpPr txBox="1"/>
          <p:nvPr/>
        </p:nvSpPr>
        <p:spPr>
          <a:xfrm>
            <a:off x="465513" y="4049714"/>
            <a:ext cx="11541429" cy="1948698"/>
          </a:xfrm>
          <a:prstGeom prst="rect">
            <a:avLst/>
          </a:prstGeom>
          <a:noFill/>
          <a:ln>
            <a:noFill/>
          </a:ln>
        </p:spPr>
        <p:txBody>
          <a:bodyPr spcFirstLastPara="1" wrap="square" lIns="91425" tIns="45700" rIns="91425" bIns="45700" anchor="t" anchorCtr="0">
            <a:spAutoFit/>
          </a:bodyPr>
          <a:lstStyle/>
          <a:p>
            <a:pPr marL="407988" marR="0" lvl="0" indent="-407988" algn="l" rtl="0">
              <a:lnSpc>
                <a:spcPct val="90000"/>
              </a:lnSpc>
              <a:spcBef>
                <a:spcPts val="0"/>
              </a:spcBef>
              <a:spcAft>
                <a:spcPts val="0"/>
              </a:spcAft>
              <a:buClr>
                <a:srgbClr val="FF0000"/>
              </a:buClr>
              <a:buSzPts val="2600"/>
              <a:buFont typeface="Tahoma"/>
              <a:buChar char="•"/>
            </a:pPr>
            <a:r>
              <a:rPr lang="en-US" sz="2600" dirty="0">
                <a:solidFill>
                  <a:srgbClr val="FF0000"/>
                </a:solidFill>
                <a:latin typeface="Tahoma"/>
                <a:ea typeface="Tahoma"/>
                <a:cs typeface="Tahoma"/>
                <a:sym typeface="Tahoma"/>
              </a:rPr>
              <a:t>Object</a:t>
            </a:r>
            <a:r>
              <a:rPr lang="en-US" sz="2800" dirty="0"/>
              <a:t> is a collection of attributes (data) together with a combination of methods (functions) used to operate on these attributes.</a:t>
            </a:r>
            <a:endParaRPr lang="en-US" sz="2600" dirty="0">
              <a:solidFill>
                <a:schemeClr val="dk1"/>
              </a:solidFill>
              <a:latin typeface="Tahoma"/>
              <a:ea typeface="Tahoma"/>
              <a:cs typeface="Tahoma"/>
              <a:sym typeface="Tahoma"/>
            </a:endParaRPr>
          </a:p>
          <a:p>
            <a:pPr marL="407988" marR="0" lvl="0" indent="-407988" algn="l" rtl="0">
              <a:lnSpc>
                <a:spcPct val="90000"/>
              </a:lnSpc>
              <a:spcBef>
                <a:spcPts val="0"/>
              </a:spcBef>
              <a:spcAft>
                <a:spcPts val="0"/>
              </a:spcAft>
              <a:buClr>
                <a:srgbClr val="FF0000"/>
              </a:buClr>
              <a:buSzPts val="2600"/>
              <a:buFont typeface="Tahoma"/>
              <a:buChar char="•"/>
            </a:pPr>
            <a:endParaRPr dirty="0"/>
          </a:p>
          <a:p>
            <a:pPr marL="407988" marR="0" lvl="0" indent="-407988" algn="l" rtl="0">
              <a:lnSpc>
                <a:spcPct val="90000"/>
              </a:lnSpc>
              <a:spcBef>
                <a:spcPts val="0"/>
              </a:spcBef>
              <a:spcAft>
                <a:spcPts val="0"/>
              </a:spcAft>
              <a:buNone/>
            </a:pPr>
            <a:r>
              <a:rPr lang="en-US" sz="2600" dirty="0">
                <a:solidFill>
                  <a:schemeClr val="dk1"/>
                </a:solidFill>
                <a:latin typeface="Tahoma"/>
                <a:ea typeface="Tahoma"/>
                <a:cs typeface="Tahoma"/>
                <a:sym typeface="Tahoma"/>
              </a:rPr>
              <a:t>	</a:t>
            </a:r>
            <a:r>
              <a:rPr lang="en-US" sz="2600" dirty="0">
                <a:solidFill>
                  <a:srgbClr val="008000"/>
                </a:solidFill>
                <a:latin typeface="Tahoma"/>
                <a:ea typeface="Tahoma"/>
                <a:cs typeface="Tahoma"/>
                <a:sym typeface="Tahoma"/>
              </a:rPr>
              <a:t>Object = Attributes + Methods</a:t>
            </a:r>
            <a:endParaRPr sz="2600" dirty="0">
              <a:solidFill>
                <a:srgbClr val="008000"/>
              </a:solidFill>
              <a:latin typeface="Tahoma"/>
              <a:ea typeface="Tahoma"/>
              <a:cs typeface="Tahoma"/>
              <a:sym typeface="Tahoma"/>
            </a:endParaRPr>
          </a:p>
          <a:p>
            <a:pPr marL="407988" marR="0" lvl="0" indent="-407988" algn="l" rtl="0">
              <a:lnSpc>
                <a:spcPct val="90000"/>
              </a:lnSpc>
              <a:spcBef>
                <a:spcPts val="1300"/>
              </a:spcBef>
              <a:spcAft>
                <a:spcPts val="0"/>
              </a:spcAft>
              <a:buClr>
                <a:schemeClr val="dk1"/>
              </a:buClr>
              <a:buSzPts val="2600"/>
              <a:buFont typeface="Tahoma"/>
              <a:buChar char="•"/>
            </a:pPr>
            <a:r>
              <a:rPr lang="en-US" sz="2600" dirty="0">
                <a:solidFill>
                  <a:schemeClr val="dk1"/>
                </a:solidFill>
                <a:latin typeface="Tahoma"/>
                <a:ea typeface="Tahoma"/>
                <a:cs typeface="Tahoma"/>
                <a:sym typeface="Tahoma"/>
              </a:rPr>
              <a:t>The outside world communicates to objects by sending</a:t>
            </a:r>
            <a:r>
              <a:rPr lang="en-US" sz="2600" dirty="0">
                <a:solidFill>
                  <a:schemeClr val="folHlink"/>
                </a:solidFill>
                <a:latin typeface="Tahoma"/>
                <a:ea typeface="Tahoma"/>
                <a:cs typeface="Tahoma"/>
                <a:sym typeface="Tahoma"/>
              </a:rPr>
              <a:t> </a:t>
            </a:r>
            <a:r>
              <a:rPr lang="en-US" sz="2600" i="1" dirty="0">
                <a:solidFill>
                  <a:srgbClr val="FF0000"/>
                </a:solidFill>
                <a:latin typeface="Tahoma"/>
                <a:ea typeface="Tahoma"/>
                <a:cs typeface="Tahoma"/>
                <a:sym typeface="Tahoma"/>
              </a:rPr>
              <a:t>messages</a:t>
            </a:r>
            <a:r>
              <a:rPr lang="en-US" sz="2600" dirty="0">
                <a:solidFill>
                  <a:schemeClr val="folHlink"/>
                </a:solidFill>
                <a:latin typeface="Tahoma"/>
                <a:ea typeface="Tahoma"/>
                <a:cs typeface="Tahoma"/>
                <a:sym typeface="Tahoma"/>
              </a:rPr>
              <a:t>. </a:t>
            </a:r>
            <a:endParaRPr dirty="0"/>
          </a:p>
        </p:txBody>
      </p:sp>
      <p:sp>
        <p:nvSpPr>
          <p:cNvPr id="574" name="Google Shape;574;p22"/>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Object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7"/>
                                        </p:tgtEl>
                                        <p:attrNameLst>
                                          <p:attrName>style.visibility</p:attrName>
                                        </p:attrNameLst>
                                      </p:cBhvr>
                                      <p:to>
                                        <p:strVal val="visible"/>
                                      </p:to>
                                    </p:set>
                                    <p:animEffect transition="in" filter="fade">
                                      <p:cBhvr>
                                        <p:cTn id="7" dur="500"/>
                                        <p:tgtEl>
                                          <p:spTgt spid="5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64"/>
                                        </p:tgtEl>
                                        <p:attrNameLst>
                                          <p:attrName>style.visibility</p:attrName>
                                        </p:attrNameLst>
                                      </p:cBhvr>
                                      <p:to>
                                        <p:strVal val="visible"/>
                                      </p:to>
                                    </p:set>
                                    <p:animEffect transition="in" filter="fade">
                                      <p:cBhvr>
                                        <p:cTn id="11" dur="1000"/>
                                        <p:tgtEl>
                                          <p:spTgt spid="564"/>
                                        </p:tgtEl>
                                      </p:cBhvr>
                                    </p:animEffect>
                                  </p:childTnLst>
                                </p:cTn>
                              </p:par>
                            </p:childTnLst>
                          </p:cTn>
                        </p:par>
                        <p:par>
                          <p:cTn id="12" fill="hold">
                            <p:stCondLst>
                              <p:cond delay="1500"/>
                            </p:stCondLst>
                            <p:childTnLst>
                              <p:par>
                                <p:cTn id="13" presetID="2" presetClass="entr" presetSubtype="8" fill="hold" nodeType="afterEffect">
                                  <p:stCondLst>
                                    <p:cond delay="0"/>
                                  </p:stCondLst>
                                  <p:childTnLst>
                                    <p:set>
                                      <p:cBhvr>
                                        <p:cTn id="14" dur="1" fill="hold">
                                          <p:stCondLst>
                                            <p:cond delay="0"/>
                                          </p:stCondLst>
                                        </p:cTn>
                                        <p:tgtEl>
                                          <p:spTgt spid="565"/>
                                        </p:tgtEl>
                                        <p:attrNameLst>
                                          <p:attrName>style.visibility</p:attrName>
                                        </p:attrNameLst>
                                      </p:cBhvr>
                                      <p:to>
                                        <p:strVal val="visible"/>
                                      </p:to>
                                    </p:set>
                                    <p:anim calcmode="lin" valueType="num">
                                      <p:cBhvr additive="base">
                                        <p:cTn id="15" dur="500"/>
                                        <p:tgtEl>
                                          <p:spTgt spid="565"/>
                                        </p:tgtEl>
                                        <p:attrNameLst>
                                          <p:attrName>ppt_x</p:attrName>
                                        </p:attrNameLst>
                                      </p:cBhvr>
                                      <p:tavLst>
                                        <p:tav tm="0">
                                          <p:val>
                                            <p:strVal val="#ppt_x-1"/>
                                          </p:val>
                                        </p:tav>
                                        <p:tav tm="100000">
                                          <p:val>
                                            <p:strVal val="#ppt_x"/>
                                          </p:val>
                                        </p:tav>
                                      </p:tavLst>
                                    </p:anim>
                                  </p:childTnLst>
                                </p:cTn>
                              </p:par>
                            </p:childTnLst>
                          </p:cTn>
                        </p:par>
                        <p:par>
                          <p:cTn id="16" fill="hold">
                            <p:stCondLst>
                              <p:cond delay="2000"/>
                            </p:stCondLst>
                            <p:childTnLst>
                              <p:par>
                                <p:cTn id="17" presetID="2" presetClass="entr" presetSubtype="8" fill="hold" nodeType="afterEffect">
                                  <p:stCondLst>
                                    <p:cond delay="0"/>
                                  </p:stCondLst>
                                  <p:childTnLst>
                                    <p:set>
                                      <p:cBhvr>
                                        <p:cTn id="18" dur="1" fill="hold">
                                          <p:stCondLst>
                                            <p:cond delay="0"/>
                                          </p:stCondLst>
                                        </p:cTn>
                                        <p:tgtEl>
                                          <p:spTgt spid="567"/>
                                        </p:tgtEl>
                                        <p:attrNameLst>
                                          <p:attrName>style.visibility</p:attrName>
                                        </p:attrNameLst>
                                      </p:cBhvr>
                                      <p:to>
                                        <p:strVal val="visible"/>
                                      </p:to>
                                    </p:set>
                                    <p:anim calcmode="lin" valueType="num">
                                      <p:cBhvr additive="base">
                                        <p:cTn id="19" dur="500"/>
                                        <p:tgtEl>
                                          <p:spTgt spid="567"/>
                                        </p:tgtEl>
                                        <p:attrNameLst>
                                          <p:attrName>ppt_x</p:attrName>
                                        </p:attrNameLst>
                                      </p:cBhvr>
                                      <p:tavLst>
                                        <p:tav tm="0">
                                          <p:val>
                                            <p:strVal val="#ppt_x-1"/>
                                          </p:val>
                                        </p:tav>
                                        <p:tav tm="100000">
                                          <p:val>
                                            <p:strVal val="#ppt_x"/>
                                          </p:val>
                                        </p:tav>
                                      </p:tavLst>
                                    </p:anim>
                                  </p:childTnLst>
                                </p:cTn>
                              </p:par>
                            </p:childTnLst>
                          </p:cTn>
                        </p:par>
                        <p:par>
                          <p:cTn id="20" fill="hold">
                            <p:stCondLst>
                              <p:cond delay="2500"/>
                            </p:stCondLst>
                            <p:childTnLst>
                              <p:par>
                                <p:cTn id="21" presetID="2" presetClass="entr" presetSubtype="8" fill="hold" nodeType="afterEffect">
                                  <p:stCondLst>
                                    <p:cond delay="0"/>
                                  </p:stCondLst>
                                  <p:childTnLst>
                                    <p:set>
                                      <p:cBhvr>
                                        <p:cTn id="22" dur="1" fill="hold">
                                          <p:stCondLst>
                                            <p:cond delay="0"/>
                                          </p:stCondLst>
                                        </p:cTn>
                                        <p:tgtEl>
                                          <p:spTgt spid="566"/>
                                        </p:tgtEl>
                                        <p:attrNameLst>
                                          <p:attrName>style.visibility</p:attrName>
                                        </p:attrNameLst>
                                      </p:cBhvr>
                                      <p:to>
                                        <p:strVal val="visible"/>
                                      </p:to>
                                    </p:set>
                                    <p:anim calcmode="lin" valueType="num">
                                      <p:cBhvr additive="base">
                                        <p:cTn id="23" dur="500"/>
                                        <p:tgtEl>
                                          <p:spTgt spid="566"/>
                                        </p:tgtEl>
                                        <p:attrNameLst>
                                          <p:attrName>ppt_x</p:attrName>
                                        </p:attrNameLst>
                                      </p:cBhvr>
                                      <p:tavLst>
                                        <p:tav tm="0">
                                          <p:val>
                                            <p:strVal val="#ppt_x-1"/>
                                          </p:val>
                                        </p:tav>
                                        <p:tav tm="100000">
                                          <p:val>
                                            <p:strVal val="#ppt_x"/>
                                          </p:val>
                                        </p:tav>
                                      </p:tavLst>
                                    </p:anim>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572"/>
                                        </p:tgtEl>
                                        <p:attrNameLst>
                                          <p:attrName>style.visibility</p:attrName>
                                        </p:attrNameLst>
                                      </p:cBhvr>
                                      <p:to>
                                        <p:strVal val="visible"/>
                                      </p:to>
                                    </p:set>
                                    <p:animEffect transition="in" filter="fade">
                                      <p:cBhvr>
                                        <p:cTn id="27" dur="500"/>
                                        <p:tgtEl>
                                          <p:spTgt spid="572"/>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571"/>
                                        </p:tgtEl>
                                        <p:attrNameLst>
                                          <p:attrName>style.visibility</p:attrName>
                                        </p:attrNameLst>
                                      </p:cBhvr>
                                      <p:to>
                                        <p:strVal val="visible"/>
                                      </p:to>
                                    </p:set>
                                    <p:animEffect transition="in" filter="fade">
                                      <p:cBhvr>
                                        <p:cTn id="31" dur="500"/>
                                        <p:tgtEl>
                                          <p:spTgt spid="571"/>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568"/>
                                        </p:tgtEl>
                                        <p:attrNameLst>
                                          <p:attrName>style.visibility</p:attrName>
                                        </p:attrNameLst>
                                      </p:cBhvr>
                                      <p:to>
                                        <p:strVal val="visible"/>
                                      </p:to>
                                    </p:set>
                                    <p:animEffect transition="in" filter="fade">
                                      <p:cBhvr>
                                        <p:cTn id="35" dur="500"/>
                                        <p:tgtEl>
                                          <p:spTgt spid="568"/>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569"/>
                                        </p:tgtEl>
                                        <p:attrNameLst>
                                          <p:attrName>style.visibility</p:attrName>
                                        </p:attrNameLst>
                                      </p:cBhvr>
                                      <p:to>
                                        <p:strVal val="visible"/>
                                      </p:to>
                                    </p:set>
                                    <p:animEffect transition="in" filter="fade">
                                      <p:cBhvr>
                                        <p:cTn id="39" dur="500"/>
                                        <p:tgtEl>
                                          <p:spTgt spid="569"/>
                                        </p:tgtEl>
                                      </p:cBhvr>
                                    </p:animEffect>
                                  </p:childTnLst>
                                </p:cTn>
                              </p:par>
                            </p:childTnLst>
                          </p:cTn>
                        </p:par>
                        <p:par>
                          <p:cTn id="40" fill="hold">
                            <p:stCondLst>
                              <p:cond delay="5000"/>
                            </p:stCondLst>
                            <p:childTnLst>
                              <p:par>
                                <p:cTn id="41" presetID="10" presetClass="entr" presetSubtype="0" fill="hold" nodeType="afterEffect">
                                  <p:stCondLst>
                                    <p:cond delay="0"/>
                                  </p:stCondLst>
                                  <p:childTnLst>
                                    <p:set>
                                      <p:cBhvr>
                                        <p:cTn id="42" dur="1" fill="hold">
                                          <p:stCondLst>
                                            <p:cond delay="0"/>
                                          </p:stCondLst>
                                        </p:cTn>
                                        <p:tgtEl>
                                          <p:spTgt spid="570"/>
                                        </p:tgtEl>
                                        <p:attrNameLst>
                                          <p:attrName>style.visibility</p:attrName>
                                        </p:attrNameLst>
                                      </p:cBhvr>
                                      <p:to>
                                        <p:strVal val="visible"/>
                                      </p:to>
                                    </p:set>
                                    <p:animEffect transition="in" filter="fade">
                                      <p:cBhvr>
                                        <p:cTn id="43" dur="500"/>
                                        <p:tgtEl>
                                          <p:spTgt spid="570"/>
                                        </p:tgtEl>
                                      </p:cBhvr>
                                    </p:animEffect>
                                  </p:childTnLst>
                                </p:cTn>
                              </p:par>
                            </p:childTnLst>
                          </p:cTn>
                        </p:par>
                        <p:par>
                          <p:cTn id="44" fill="hold">
                            <p:stCondLst>
                              <p:cond delay="5500"/>
                            </p:stCondLst>
                            <p:childTnLst>
                              <p:par>
                                <p:cTn id="45" presetID="10" presetClass="entr" presetSubtype="0" fill="hold" nodeType="afterEffect">
                                  <p:stCondLst>
                                    <p:cond delay="0"/>
                                  </p:stCondLst>
                                  <p:childTnLst>
                                    <p:set>
                                      <p:cBhvr>
                                        <p:cTn id="46" dur="1" fill="hold">
                                          <p:stCondLst>
                                            <p:cond delay="0"/>
                                          </p:stCondLst>
                                        </p:cTn>
                                        <p:tgtEl>
                                          <p:spTgt spid="573">
                                            <p:txEl>
                                              <p:pRg st="0" end="0"/>
                                            </p:txEl>
                                          </p:spTgt>
                                        </p:tgtEl>
                                        <p:attrNameLst>
                                          <p:attrName>style.visibility</p:attrName>
                                        </p:attrNameLst>
                                      </p:cBhvr>
                                      <p:to>
                                        <p:strVal val="visible"/>
                                      </p:to>
                                    </p:set>
                                    <p:animEffect transition="in" filter="fade">
                                      <p:cBhvr>
                                        <p:cTn id="47" dur="500"/>
                                        <p:tgtEl>
                                          <p:spTgt spid="573">
                                            <p:txEl>
                                              <p:pRg st="0" end="0"/>
                                            </p:txEl>
                                          </p:spTgt>
                                        </p:tgtEl>
                                      </p:cBhvr>
                                    </p:animEffect>
                                  </p:childTnLst>
                                </p:cTn>
                              </p:par>
                            </p:childTnLst>
                          </p:cTn>
                        </p:par>
                        <p:par>
                          <p:cTn id="48" fill="hold">
                            <p:stCondLst>
                              <p:cond delay="6000"/>
                            </p:stCondLst>
                            <p:childTnLst>
                              <p:par>
                                <p:cTn id="49" presetID="10" presetClass="entr" presetSubtype="0" fill="hold" nodeType="afterEffect">
                                  <p:stCondLst>
                                    <p:cond delay="0"/>
                                  </p:stCondLst>
                                  <p:childTnLst>
                                    <p:set>
                                      <p:cBhvr>
                                        <p:cTn id="50" dur="1" fill="hold">
                                          <p:stCondLst>
                                            <p:cond delay="0"/>
                                          </p:stCondLst>
                                        </p:cTn>
                                        <p:tgtEl>
                                          <p:spTgt spid="573">
                                            <p:txEl>
                                              <p:pRg st="2" end="2"/>
                                            </p:txEl>
                                          </p:spTgt>
                                        </p:tgtEl>
                                        <p:attrNameLst>
                                          <p:attrName>style.visibility</p:attrName>
                                        </p:attrNameLst>
                                      </p:cBhvr>
                                      <p:to>
                                        <p:strVal val="visible"/>
                                      </p:to>
                                    </p:set>
                                    <p:animEffect transition="in" filter="fade">
                                      <p:cBhvr>
                                        <p:cTn id="51" dur="500"/>
                                        <p:tgtEl>
                                          <p:spTgt spid="573">
                                            <p:txEl>
                                              <p:pRg st="2" end="2"/>
                                            </p:txEl>
                                          </p:spTgt>
                                        </p:tgtEl>
                                      </p:cBhvr>
                                    </p:animEffect>
                                  </p:childTnLst>
                                </p:cTn>
                              </p:par>
                            </p:childTnLst>
                          </p:cTn>
                        </p:par>
                        <p:par>
                          <p:cTn id="52" fill="hold">
                            <p:stCondLst>
                              <p:cond delay="6500"/>
                            </p:stCondLst>
                            <p:childTnLst>
                              <p:par>
                                <p:cTn id="53" presetID="10" presetClass="entr" presetSubtype="0" fill="hold" nodeType="afterEffect">
                                  <p:stCondLst>
                                    <p:cond delay="0"/>
                                  </p:stCondLst>
                                  <p:childTnLst>
                                    <p:set>
                                      <p:cBhvr>
                                        <p:cTn id="54" dur="1" fill="hold">
                                          <p:stCondLst>
                                            <p:cond delay="0"/>
                                          </p:stCondLst>
                                        </p:cTn>
                                        <p:tgtEl>
                                          <p:spTgt spid="573">
                                            <p:txEl>
                                              <p:pRg st="3" end="3"/>
                                            </p:txEl>
                                          </p:spTgt>
                                        </p:tgtEl>
                                        <p:attrNameLst>
                                          <p:attrName>style.visibility</p:attrName>
                                        </p:attrNameLst>
                                      </p:cBhvr>
                                      <p:to>
                                        <p:strVal val="visible"/>
                                      </p:to>
                                    </p:set>
                                    <p:animEffect transition="in" filter="fade">
                                      <p:cBhvr>
                                        <p:cTn id="55" dur="500"/>
                                        <p:tgtEl>
                                          <p:spTgt spid="57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23"/>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Class vs Objek</a:t>
            </a:r>
            <a:endParaRPr/>
          </a:p>
        </p:txBody>
      </p:sp>
      <p:sp>
        <p:nvSpPr>
          <p:cNvPr id="580" name="Google Shape;580;p23"/>
          <p:cNvSpPr txBox="1">
            <a:spLocks noGrp="1"/>
          </p:cNvSpPr>
          <p:nvPr>
            <p:ph type="body" idx="1"/>
          </p:nvPr>
        </p:nvSpPr>
        <p:spPr>
          <a:xfrm>
            <a:off x="838200" y="1825625"/>
            <a:ext cx="4332514"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A class is a design for an object, and an object is the result of an instantiation of a class.</a:t>
            </a:r>
            <a:endParaRPr dirty="0"/>
          </a:p>
        </p:txBody>
      </p:sp>
      <p:sp>
        <p:nvSpPr>
          <p:cNvPr id="581" name="Google Shape;581;p23"/>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23</a:t>
            </a:fld>
            <a:endParaRPr/>
          </a:p>
        </p:txBody>
      </p:sp>
      <p:pic>
        <p:nvPicPr>
          <p:cNvPr id="582" name="Google Shape;582;p23" descr="Python Classes and Objects [Guide] – PYnative"/>
          <p:cNvPicPr preferRelativeResize="0"/>
          <p:nvPr/>
        </p:nvPicPr>
        <p:blipFill rotWithShape="1">
          <a:blip r:embed="rId3">
            <a:alphaModFix/>
          </a:blip>
          <a:srcRect/>
          <a:stretch/>
        </p:blipFill>
        <p:spPr>
          <a:xfrm>
            <a:off x="5518200" y="1509145"/>
            <a:ext cx="6457950" cy="4048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24"/>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Inheritance</a:t>
            </a:r>
            <a:endParaRPr/>
          </a:p>
        </p:txBody>
      </p:sp>
      <p:sp>
        <p:nvSpPr>
          <p:cNvPr id="588" name="Google Shape;588;p24"/>
          <p:cNvSpPr txBox="1">
            <a:spLocks noGrp="1"/>
          </p:cNvSpPr>
          <p:nvPr>
            <p:ph type="body" idx="1"/>
          </p:nvPr>
        </p:nvSpPr>
        <p:spPr>
          <a:xfrm>
            <a:off x="838200" y="1825625"/>
            <a:ext cx="4599328"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Inheritance, a more general class to a more specific class</a:t>
            </a:r>
            <a:endParaRPr dirty="0"/>
          </a:p>
          <a:p>
            <a:pPr marL="228600" lvl="0" indent="-228600" algn="l" rtl="0">
              <a:lnSpc>
                <a:spcPct val="90000"/>
              </a:lnSpc>
              <a:spcBef>
                <a:spcPts val="1000"/>
              </a:spcBef>
              <a:spcAft>
                <a:spcPts val="0"/>
              </a:spcAft>
              <a:buClr>
                <a:schemeClr val="dk1"/>
              </a:buClr>
              <a:buSzPts val="2800"/>
              <a:buChar char="•"/>
            </a:pPr>
            <a:r>
              <a:rPr lang="en-US" dirty="0"/>
              <a:t>Also called </a:t>
            </a:r>
            <a:r>
              <a:rPr lang="en-US" b="1" dirty="0"/>
              <a:t>generalization</a:t>
            </a:r>
            <a:r>
              <a:rPr lang="en-US" dirty="0"/>
              <a:t> or </a:t>
            </a:r>
            <a:r>
              <a:rPr lang="en-US" b="1" dirty="0"/>
              <a:t>is-a</a:t>
            </a:r>
            <a:r>
              <a:rPr lang="en-US" dirty="0"/>
              <a:t> relation.</a:t>
            </a:r>
            <a:endParaRPr dirty="0"/>
          </a:p>
        </p:txBody>
      </p:sp>
      <p:sp>
        <p:nvSpPr>
          <p:cNvPr id="589" name="Google Shape;589;p24"/>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24</a:t>
            </a:fld>
            <a:endParaRPr/>
          </a:p>
        </p:txBody>
      </p:sp>
      <p:pic>
        <p:nvPicPr>
          <p:cNvPr id="590" name="Google Shape;590;p24"/>
          <p:cNvPicPr preferRelativeResize="0"/>
          <p:nvPr/>
        </p:nvPicPr>
        <p:blipFill rotWithShape="1">
          <a:blip r:embed="rId3">
            <a:alphaModFix/>
          </a:blip>
          <a:srcRect/>
          <a:stretch/>
        </p:blipFill>
        <p:spPr>
          <a:xfrm>
            <a:off x="5437528" y="356855"/>
            <a:ext cx="4849471" cy="594248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0"/>
                                        </p:tgtEl>
                                        <p:attrNameLst>
                                          <p:attrName>style.visibility</p:attrName>
                                        </p:attrNameLst>
                                      </p:cBhvr>
                                      <p:to>
                                        <p:strVal val="visible"/>
                                      </p:to>
                                    </p:set>
                                    <p:animEffect transition="in" filter="fade">
                                      <p:cBhvr>
                                        <p:cTn id="7" dur="500"/>
                                        <p:tgtEl>
                                          <p:spTgt spid="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Domain Modelling</a:t>
            </a:r>
            <a:endParaRPr/>
          </a:p>
        </p:txBody>
      </p:sp>
      <p:sp>
        <p:nvSpPr>
          <p:cNvPr id="596" name="Google Shape;596;p25"/>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25</a:t>
            </a:fld>
            <a:endParaRPr/>
          </a:p>
        </p:txBody>
      </p:sp>
      <p:sp>
        <p:nvSpPr>
          <p:cNvPr id="597" name="Google Shape;597;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26"/>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Understanding Domain Modeling</a:t>
            </a:r>
            <a:endParaRPr dirty="0"/>
          </a:p>
        </p:txBody>
      </p:sp>
      <p:sp>
        <p:nvSpPr>
          <p:cNvPr id="603" name="Google Shape;603;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In the previous semester, you created an application, which started from a class design</a:t>
            </a:r>
          </a:p>
          <a:p>
            <a:pPr marL="228600" lvl="0" indent="-228600" algn="l" rtl="0">
              <a:lnSpc>
                <a:spcPct val="90000"/>
              </a:lnSpc>
              <a:spcBef>
                <a:spcPts val="0"/>
              </a:spcBef>
              <a:spcAft>
                <a:spcPts val="0"/>
              </a:spcAft>
              <a:buClr>
                <a:schemeClr val="dk1"/>
              </a:buClr>
              <a:buSzPts val="2800"/>
              <a:buChar char="•"/>
            </a:pPr>
            <a:r>
              <a:rPr lang="en-US" dirty="0"/>
              <a:t>The class design is usually depicted in a class diagram (in this course, class diagrams will be discussed in more detail later)</a:t>
            </a:r>
          </a:p>
          <a:p>
            <a:pPr marL="228600" lvl="0" indent="-228600" algn="l" rtl="0">
              <a:lnSpc>
                <a:spcPct val="90000"/>
              </a:lnSpc>
              <a:spcBef>
                <a:spcPts val="0"/>
              </a:spcBef>
              <a:spcAft>
                <a:spcPts val="0"/>
              </a:spcAft>
              <a:buClr>
                <a:schemeClr val="dk1"/>
              </a:buClr>
              <a:buSzPts val="2800"/>
              <a:buChar char="•"/>
            </a:pPr>
            <a:r>
              <a:rPr lang="en-US" dirty="0"/>
              <a:t>Analysis of class diagram formation is a core activity that greatly influences subsequent program coding models</a:t>
            </a:r>
          </a:p>
          <a:p>
            <a:pPr marL="228600" lvl="0" indent="-228600" algn="l" rtl="0">
              <a:lnSpc>
                <a:spcPct val="90000"/>
              </a:lnSpc>
              <a:spcBef>
                <a:spcPts val="0"/>
              </a:spcBef>
              <a:spcAft>
                <a:spcPts val="0"/>
              </a:spcAft>
              <a:buClr>
                <a:schemeClr val="dk1"/>
              </a:buClr>
              <a:buSzPts val="2800"/>
              <a:buChar char="•"/>
            </a:pPr>
            <a:r>
              <a:rPr lang="en-US" dirty="0"/>
              <a:t>So, where do we start analyzing and identifying these classes?</a:t>
            </a:r>
            <a:endParaRPr dirty="0"/>
          </a:p>
        </p:txBody>
      </p:sp>
      <p:sp>
        <p:nvSpPr>
          <p:cNvPr id="604" name="Google Shape;604;p26"/>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27"/>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Understanding Domain Modeling</a:t>
            </a:r>
            <a:endParaRPr dirty="0"/>
          </a:p>
        </p:txBody>
      </p:sp>
      <p:sp>
        <p:nvSpPr>
          <p:cNvPr id="610" name="Google Shape;610;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Domain Modeling is a technique of identifying objects through nouns contained in a list of requirements that are classified in the same problem area (domain) to become candidate classes or candidate objects.</a:t>
            </a:r>
          </a:p>
          <a:p>
            <a:pPr marL="228600" lvl="0" indent="-228600" algn="l" rtl="0">
              <a:lnSpc>
                <a:spcPct val="90000"/>
              </a:lnSpc>
              <a:spcBef>
                <a:spcPts val="0"/>
              </a:spcBef>
              <a:spcAft>
                <a:spcPts val="0"/>
              </a:spcAft>
              <a:buClr>
                <a:schemeClr val="dk1"/>
              </a:buClr>
              <a:buSzPts val="2800"/>
              <a:buChar char="•"/>
            </a:pPr>
            <a:r>
              <a:rPr lang="en-US" dirty="0"/>
              <a:t>The model domain is the foundation of the static part of a system model</a:t>
            </a:r>
          </a:p>
          <a:p>
            <a:pPr marL="228600" lvl="0" indent="-228600" algn="l" rtl="0">
              <a:lnSpc>
                <a:spcPct val="90000"/>
              </a:lnSpc>
              <a:spcBef>
                <a:spcPts val="0"/>
              </a:spcBef>
              <a:spcAft>
                <a:spcPts val="0"/>
              </a:spcAft>
              <a:buClr>
                <a:schemeClr val="dk1"/>
              </a:buClr>
              <a:buSzPts val="2800"/>
              <a:buChar char="•"/>
            </a:pPr>
            <a:r>
              <a:rPr lang="en-US" dirty="0"/>
              <a:t>The starting point for starting domain modeling is the requirements or system needs of the user/client</a:t>
            </a:r>
          </a:p>
          <a:p>
            <a:pPr marL="228600" lvl="0" indent="-228600" algn="l" rtl="0">
              <a:lnSpc>
                <a:spcPct val="90000"/>
              </a:lnSpc>
              <a:spcBef>
                <a:spcPts val="0"/>
              </a:spcBef>
              <a:spcAft>
                <a:spcPts val="0"/>
              </a:spcAft>
              <a:buClr>
                <a:schemeClr val="dk1"/>
              </a:buClr>
              <a:buSzPts val="2800"/>
              <a:buChar char="•"/>
            </a:pPr>
            <a:r>
              <a:rPr lang="en-US" dirty="0"/>
              <a:t>Collecting a good list of requirements will produce a good domain model</a:t>
            </a:r>
            <a:endParaRPr dirty="0"/>
          </a:p>
        </p:txBody>
      </p:sp>
      <p:sp>
        <p:nvSpPr>
          <p:cNvPr id="611" name="Google Shape;611;p27"/>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8"/>
          <p:cNvSpPr txBox="1">
            <a:spLocks noGrp="1"/>
          </p:cNvSpPr>
          <p:nvPr>
            <p:ph type="title"/>
          </p:nvPr>
        </p:nvSpPr>
        <p:spPr>
          <a:xfrm>
            <a:off x="838200" y="-89581"/>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Requirement Gathering</a:t>
            </a:r>
            <a:endParaRPr dirty="0"/>
          </a:p>
        </p:txBody>
      </p:sp>
      <p:sp>
        <p:nvSpPr>
          <p:cNvPr id="617" name="Google Shape;617;p28"/>
          <p:cNvSpPr txBox="1">
            <a:spLocks noGrp="1"/>
          </p:cNvSpPr>
          <p:nvPr>
            <p:ph type="body" idx="1"/>
          </p:nvPr>
        </p:nvSpPr>
        <p:spPr>
          <a:xfrm>
            <a:off x="838200" y="1042646"/>
            <a:ext cx="10515600" cy="5356233"/>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ct val="100000"/>
              <a:buChar char="•"/>
            </a:pPr>
            <a:r>
              <a:rPr lang="en-US" dirty="0"/>
              <a:t>You can use a model diagram that can describe needs and relationships with other needs, for example a Mind Map diagram. Mind maps can help improve more detailed needs exploration</a:t>
            </a:r>
          </a:p>
          <a:p>
            <a:pPr marL="228600" lvl="0" indent="-228600" algn="l" rtl="0">
              <a:lnSpc>
                <a:spcPct val="90000"/>
              </a:lnSpc>
              <a:spcBef>
                <a:spcPts val="0"/>
              </a:spcBef>
              <a:spcAft>
                <a:spcPts val="0"/>
              </a:spcAft>
              <a:buClr>
                <a:schemeClr val="dk1"/>
              </a:buClr>
              <a:buSzPct val="100000"/>
              <a:buChar char="•"/>
            </a:pPr>
            <a:r>
              <a:rPr lang="en-US" dirty="0"/>
              <a:t>Focus on functional needs first. The use of dysfunctional requirements statements that do not describe the function of a system can be limited first</a:t>
            </a:r>
          </a:p>
          <a:p>
            <a:pPr marL="228600" lvl="0" indent="-228600" algn="l" rtl="0">
              <a:lnSpc>
                <a:spcPct val="90000"/>
              </a:lnSpc>
              <a:spcBef>
                <a:spcPts val="0"/>
              </a:spcBef>
              <a:spcAft>
                <a:spcPts val="0"/>
              </a:spcAft>
              <a:buClr>
                <a:schemeClr val="dk1"/>
              </a:buClr>
              <a:buSzPct val="100000"/>
              <a:buChar char="•"/>
            </a:pPr>
            <a:r>
              <a:rPr lang="en-US" dirty="0"/>
              <a:t>Avoid using technical language such as returns, parameters, void, int etc. so that the requirements statement can be easily read</a:t>
            </a:r>
          </a:p>
          <a:p>
            <a:pPr marL="228600" lvl="0" indent="-228600" algn="l" rtl="0">
              <a:lnSpc>
                <a:spcPct val="90000"/>
              </a:lnSpc>
              <a:spcBef>
                <a:spcPts val="0"/>
              </a:spcBef>
              <a:spcAft>
                <a:spcPts val="0"/>
              </a:spcAft>
              <a:buClr>
                <a:schemeClr val="dk1"/>
              </a:buClr>
              <a:buSzPct val="100000"/>
              <a:buChar char="•"/>
            </a:pPr>
            <a:r>
              <a:rPr lang="en-US" dirty="0"/>
              <a:t>Test case scenarios for each requirement can be identified simultaneously, so that the resulting requirements can be tested</a:t>
            </a:r>
          </a:p>
          <a:p>
            <a:pPr marL="228600" lvl="0" indent="-228600" algn="l" rtl="0">
              <a:lnSpc>
                <a:spcPct val="90000"/>
              </a:lnSpc>
              <a:spcBef>
                <a:spcPts val="0"/>
              </a:spcBef>
              <a:spcAft>
                <a:spcPts val="0"/>
              </a:spcAft>
              <a:buClr>
                <a:schemeClr val="dk1"/>
              </a:buClr>
              <a:buSzPct val="100000"/>
              <a:buChar char="•"/>
            </a:pPr>
            <a:r>
              <a:rPr lang="en-US" dirty="0"/>
              <a:t>Classify needs into different types to form problem domains</a:t>
            </a:r>
          </a:p>
          <a:p>
            <a:pPr marL="228600" lvl="0" indent="-228600" algn="l" rtl="0">
              <a:lnSpc>
                <a:spcPct val="90000"/>
              </a:lnSpc>
              <a:spcBef>
                <a:spcPts val="0"/>
              </a:spcBef>
              <a:spcAft>
                <a:spcPts val="0"/>
              </a:spcAft>
              <a:buClr>
                <a:schemeClr val="dk1"/>
              </a:buClr>
              <a:buSzPct val="100000"/>
              <a:buChar char="•"/>
            </a:pPr>
            <a:r>
              <a:rPr lang="en-US" dirty="0"/>
              <a:t>Treat every need you get as very important</a:t>
            </a:r>
          </a:p>
          <a:p>
            <a:pPr marL="228600" lvl="0" indent="-228600" algn="l" rtl="0">
              <a:lnSpc>
                <a:spcPct val="90000"/>
              </a:lnSpc>
              <a:spcBef>
                <a:spcPts val="0"/>
              </a:spcBef>
              <a:spcAft>
                <a:spcPts val="0"/>
              </a:spcAft>
              <a:buClr>
                <a:schemeClr val="dk1"/>
              </a:buClr>
              <a:buSzPct val="100000"/>
              <a:buChar char="•"/>
            </a:pPr>
            <a:r>
              <a:rPr lang="en-US" dirty="0"/>
              <a:t>Try your best and focus on the needs exploration process. Especially if you meet clients who are not tech-</a:t>
            </a:r>
            <a:r>
              <a:rPr lang="en-US" dirty="0" err="1"/>
              <a:t>savy</a:t>
            </a:r>
            <a:r>
              <a:rPr lang="en-US" dirty="0"/>
              <a:t>. We need to try to lead and trigger so that client needs can be conveyed</a:t>
            </a:r>
            <a:endParaRPr dirty="0"/>
          </a:p>
        </p:txBody>
      </p:sp>
      <p:sp>
        <p:nvSpPr>
          <p:cNvPr id="618" name="Google Shape;618;p28"/>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29"/>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Domain Modelling Rules</a:t>
            </a:r>
            <a:endParaRPr dirty="0"/>
          </a:p>
        </p:txBody>
      </p:sp>
      <p:sp>
        <p:nvSpPr>
          <p:cNvPr id="624" name="Google Shape;624;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Domain model analysis must focus on real-world objects contained in a domain or problem area</a:t>
            </a:r>
          </a:p>
          <a:p>
            <a:pPr marL="228600" lvl="0" indent="-228600" algn="l" rtl="0">
              <a:lnSpc>
                <a:spcPct val="90000"/>
              </a:lnSpc>
              <a:spcBef>
                <a:spcPts val="0"/>
              </a:spcBef>
              <a:spcAft>
                <a:spcPts val="0"/>
              </a:spcAft>
              <a:buClr>
                <a:schemeClr val="dk1"/>
              </a:buClr>
              <a:buSzPts val="2800"/>
              <a:buChar char="•"/>
            </a:pPr>
            <a:r>
              <a:rPr lang="en-US" dirty="0"/>
              <a:t>In the early stages, the domain model results may not be final and will develop along with software engineering activities (domain model updates). So it doesn't take too long at this initial stage</a:t>
            </a:r>
          </a:p>
          <a:p>
            <a:pPr marL="228600" lvl="0" indent="-228600" algn="l" rtl="0">
              <a:lnSpc>
                <a:spcPct val="90000"/>
              </a:lnSpc>
              <a:spcBef>
                <a:spcPts val="0"/>
              </a:spcBef>
              <a:spcAft>
                <a:spcPts val="0"/>
              </a:spcAft>
              <a:buClr>
                <a:schemeClr val="dk1"/>
              </a:buClr>
              <a:buSzPts val="2800"/>
              <a:buChar char="•"/>
            </a:pPr>
            <a:r>
              <a:rPr lang="en-US" dirty="0"/>
              <a:t>For the initial model domain, ensure that the analysis carried out focuses on the problem domain (area). Don't mix it with classes related to the user interface</a:t>
            </a:r>
          </a:p>
          <a:p>
            <a:pPr marL="228600" lvl="0" indent="-228600" algn="l" rtl="0">
              <a:lnSpc>
                <a:spcPct val="90000"/>
              </a:lnSpc>
              <a:spcBef>
                <a:spcPts val="0"/>
              </a:spcBef>
              <a:spcAft>
                <a:spcPts val="0"/>
              </a:spcAft>
              <a:buClr>
                <a:schemeClr val="dk1"/>
              </a:buClr>
              <a:buSzPts val="2800"/>
              <a:buChar char="•"/>
            </a:pPr>
            <a:r>
              <a:rPr lang="en-US" dirty="0"/>
              <a:t>If it is necessary to describe relationships between objects, try to use class relationship patterns (inheritance, composition, aggregation, etc.)</a:t>
            </a:r>
          </a:p>
        </p:txBody>
      </p:sp>
      <p:sp>
        <p:nvSpPr>
          <p:cNvPr id="625" name="Google Shape;625;p29"/>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Software Development Life Cycle</a:t>
            </a:r>
            <a:endParaRPr/>
          </a:p>
        </p:txBody>
      </p:sp>
      <p:sp>
        <p:nvSpPr>
          <p:cNvPr id="87" name="Google Shape;87;p3"/>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3</a:t>
            </a:fld>
            <a:endParaRPr/>
          </a:p>
        </p:txBody>
      </p:sp>
      <p:sp>
        <p:nvSpPr>
          <p:cNvPr id="88" name="Google Shape;88;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30"/>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Help!</a:t>
            </a:r>
            <a:endParaRPr/>
          </a:p>
        </p:txBody>
      </p:sp>
      <p:sp>
        <p:nvSpPr>
          <p:cNvPr id="631" name="Google Shape;631;p30"/>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30</a:t>
            </a:fld>
            <a:endParaRPr/>
          </a:p>
        </p:txBody>
      </p:sp>
      <p:pic>
        <p:nvPicPr>
          <p:cNvPr id="632" name="Google Shape;632;p30" descr="man in brown coat standing in front of brown wooden book shelf"/>
          <p:cNvPicPr preferRelativeResize="0"/>
          <p:nvPr/>
        </p:nvPicPr>
        <p:blipFill rotWithShape="1">
          <a:blip r:embed="rId3">
            <a:alphaModFix/>
          </a:blip>
          <a:srcRect/>
          <a:stretch/>
        </p:blipFill>
        <p:spPr>
          <a:xfrm>
            <a:off x="975406" y="1539549"/>
            <a:ext cx="3363329" cy="4483055"/>
          </a:xfrm>
          <a:prstGeom prst="rect">
            <a:avLst/>
          </a:prstGeom>
          <a:noFill/>
          <a:ln>
            <a:noFill/>
          </a:ln>
        </p:spPr>
      </p:pic>
      <p:sp>
        <p:nvSpPr>
          <p:cNvPr id="633" name="Google Shape;633;p30"/>
          <p:cNvSpPr txBox="1"/>
          <p:nvPr/>
        </p:nvSpPr>
        <p:spPr>
          <a:xfrm>
            <a:off x="4614264" y="1905506"/>
            <a:ext cx="6881050"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I want to create an online bookstore, but I don't know what the online bookstore should do.</a:t>
            </a:r>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a:p>
            <a:pPr marL="0" marR="0" lvl="0" indent="0" algn="l" rtl="0">
              <a:spcBef>
                <a:spcPts val="0"/>
              </a:spcBef>
              <a:spcAft>
                <a:spcPts val="0"/>
              </a:spcAft>
              <a:buNone/>
            </a:pPr>
            <a:r>
              <a:rPr lang="en-US" sz="3200">
                <a:solidFill>
                  <a:schemeClr val="dk1"/>
                </a:solidFill>
                <a:latin typeface="Calibri"/>
                <a:ea typeface="Calibri"/>
                <a:cs typeface="Calibri"/>
                <a:sym typeface="Calibri"/>
              </a:rPr>
              <a:t>Can you help me to find out the abilities that an online bookstore should have?</a:t>
            </a:r>
            <a:endParaRPr sz="32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31"/>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400"/>
              <a:buFont typeface="Calibri"/>
              <a:buNone/>
            </a:pPr>
            <a:r>
              <a:rPr lang="en-US" sz="3400"/>
              <a:t>High Level Requirements from Previous Meeting (1)</a:t>
            </a:r>
            <a:endParaRPr/>
          </a:p>
        </p:txBody>
      </p:sp>
      <p:sp>
        <p:nvSpPr>
          <p:cNvPr id="639" name="Google Shape;639;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600"/>
              <a:buChar char="•"/>
            </a:pPr>
            <a:r>
              <a:rPr lang="en-US" sz="2600"/>
              <a:t>The bookstore must be a web-based application</a:t>
            </a:r>
            <a:endParaRPr/>
          </a:p>
          <a:p>
            <a:pPr marL="228600" lvl="0" indent="-228600" algn="l" rtl="0">
              <a:lnSpc>
                <a:spcPct val="90000"/>
              </a:lnSpc>
              <a:spcBef>
                <a:spcPts val="1000"/>
              </a:spcBef>
              <a:spcAft>
                <a:spcPts val="0"/>
              </a:spcAft>
              <a:buClr>
                <a:schemeClr val="dk1"/>
              </a:buClr>
              <a:buSzPts val="2600"/>
              <a:buChar char="•"/>
            </a:pPr>
            <a:r>
              <a:rPr lang="en-US" sz="2600"/>
              <a:t>The user must be able to create a customer account</a:t>
            </a:r>
            <a:endParaRPr/>
          </a:p>
          <a:p>
            <a:pPr marL="228600" lvl="0" indent="-228600" algn="l" rtl="0">
              <a:lnSpc>
                <a:spcPct val="90000"/>
              </a:lnSpc>
              <a:spcBef>
                <a:spcPts val="1000"/>
              </a:spcBef>
              <a:spcAft>
                <a:spcPts val="0"/>
              </a:spcAft>
              <a:buClr>
                <a:schemeClr val="dk1"/>
              </a:buClr>
              <a:buSzPts val="2600"/>
              <a:buChar char="•"/>
            </a:pPr>
            <a:r>
              <a:rPr lang="en-US" sz="2600"/>
              <a:t>The system shall maintain a list of accounts in database</a:t>
            </a:r>
            <a:endParaRPr/>
          </a:p>
          <a:p>
            <a:pPr marL="228600" lvl="0" indent="-228600" algn="l" rtl="0">
              <a:lnSpc>
                <a:spcPct val="90000"/>
              </a:lnSpc>
              <a:spcBef>
                <a:spcPts val="1000"/>
              </a:spcBef>
              <a:spcAft>
                <a:spcPts val="0"/>
              </a:spcAft>
              <a:buClr>
                <a:schemeClr val="dk1"/>
              </a:buClr>
              <a:buSzPts val="2600"/>
              <a:buChar char="•"/>
            </a:pPr>
            <a:r>
              <a:rPr lang="en-US" sz="2600"/>
              <a:t>When a user logging in, his/her username and password must always be matched against the password in the master account list</a:t>
            </a:r>
            <a:endParaRPr/>
          </a:p>
          <a:p>
            <a:pPr marL="228600" lvl="0" indent="-228600" algn="l" rtl="0">
              <a:lnSpc>
                <a:spcPct val="90000"/>
              </a:lnSpc>
              <a:spcBef>
                <a:spcPts val="1000"/>
              </a:spcBef>
              <a:spcAft>
                <a:spcPts val="0"/>
              </a:spcAft>
              <a:buClr>
                <a:schemeClr val="dk1"/>
              </a:buClr>
              <a:buSzPts val="2600"/>
              <a:buChar char="•"/>
            </a:pPr>
            <a:r>
              <a:rPr lang="en-US" sz="2600"/>
              <a:t>The bookstore must be able to sell books with order accepted over the internet</a:t>
            </a:r>
            <a:endParaRPr/>
          </a:p>
          <a:p>
            <a:pPr marL="228600" lvl="0" indent="-228600" algn="l" rtl="0">
              <a:lnSpc>
                <a:spcPct val="90000"/>
              </a:lnSpc>
              <a:spcBef>
                <a:spcPts val="1000"/>
              </a:spcBef>
              <a:spcAft>
                <a:spcPts val="0"/>
              </a:spcAft>
              <a:buClr>
                <a:schemeClr val="dk1"/>
              </a:buClr>
              <a:buSzPts val="2600"/>
              <a:buChar char="•"/>
            </a:pPr>
            <a:r>
              <a:rPr lang="en-US" sz="2600"/>
              <a:t>The user must be able to add books into an online shopping chart, prior to checkout (vise versa)</a:t>
            </a:r>
            <a:endParaRPr/>
          </a:p>
          <a:p>
            <a:pPr marL="228600" lvl="0" indent="-228600" algn="l" rtl="0">
              <a:lnSpc>
                <a:spcPct val="90000"/>
              </a:lnSpc>
              <a:spcBef>
                <a:spcPts val="1000"/>
              </a:spcBef>
              <a:spcAft>
                <a:spcPts val="0"/>
              </a:spcAft>
              <a:buClr>
                <a:schemeClr val="dk1"/>
              </a:buClr>
              <a:buSzPts val="2600"/>
              <a:buChar char="•"/>
            </a:pPr>
            <a:r>
              <a:rPr lang="en-US" sz="2600"/>
              <a:t>The books should be stored in master catalog</a:t>
            </a:r>
            <a:r>
              <a:rPr lang="en-US" sz="2600">
                <a:solidFill>
                  <a:srgbClr val="FF0000"/>
                </a:solidFill>
              </a:rPr>
              <a:t> </a:t>
            </a:r>
            <a:r>
              <a:rPr lang="en-US" sz="2600"/>
              <a:t>in database system</a:t>
            </a:r>
            <a:endParaRPr/>
          </a:p>
          <a:p>
            <a:pPr marL="228600" lvl="0" indent="-63500" algn="l" rtl="0">
              <a:lnSpc>
                <a:spcPct val="90000"/>
              </a:lnSpc>
              <a:spcBef>
                <a:spcPts val="1000"/>
              </a:spcBef>
              <a:spcAft>
                <a:spcPts val="0"/>
              </a:spcAft>
              <a:buClr>
                <a:schemeClr val="dk1"/>
              </a:buClr>
              <a:buSzPts val="2600"/>
              <a:buNone/>
            </a:pPr>
            <a:endParaRPr sz="2600"/>
          </a:p>
          <a:p>
            <a:pPr marL="228600" lvl="0" indent="-63500" algn="l" rtl="0">
              <a:lnSpc>
                <a:spcPct val="90000"/>
              </a:lnSpc>
              <a:spcBef>
                <a:spcPts val="1000"/>
              </a:spcBef>
              <a:spcAft>
                <a:spcPts val="0"/>
              </a:spcAft>
              <a:buClr>
                <a:schemeClr val="dk1"/>
              </a:buClr>
              <a:buSzPts val="2600"/>
              <a:buNone/>
            </a:pPr>
            <a:endParaRPr sz="2600"/>
          </a:p>
          <a:p>
            <a:pPr marL="228600" lvl="0" indent="-63500" algn="l" rtl="0">
              <a:lnSpc>
                <a:spcPct val="90000"/>
              </a:lnSpc>
              <a:spcBef>
                <a:spcPts val="1000"/>
              </a:spcBef>
              <a:spcAft>
                <a:spcPts val="0"/>
              </a:spcAft>
              <a:buClr>
                <a:schemeClr val="dk1"/>
              </a:buClr>
              <a:buSzPts val="2600"/>
              <a:buNone/>
            </a:pPr>
            <a:endParaRPr sz="2600"/>
          </a:p>
        </p:txBody>
      </p:sp>
      <p:sp>
        <p:nvSpPr>
          <p:cNvPr id="640" name="Google Shape;640;p31"/>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2"/>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400"/>
              <a:buFont typeface="Calibri"/>
              <a:buNone/>
            </a:pPr>
            <a:r>
              <a:rPr lang="en-US" sz="3400"/>
              <a:t>High Level Requirements from Previous Meeting (2)</a:t>
            </a:r>
            <a:endParaRPr/>
          </a:p>
        </p:txBody>
      </p:sp>
      <p:sp>
        <p:nvSpPr>
          <p:cNvPr id="646" name="Google Shape;646;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600"/>
              <a:buChar char="•"/>
            </a:pPr>
            <a:r>
              <a:rPr lang="en-US" sz="2600"/>
              <a:t>The user able to add books into a wish list</a:t>
            </a:r>
            <a:endParaRPr/>
          </a:p>
          <a:p>
            <a:pPr marL="228600" lvl="0" indent="-228600" algn="l" rtl="0">
              <a:lnSpc>
                <a:spcPct val="90000"/>
              </a:lnSpc>
              <a:spcBef>
                <a:spcPts val="1000"/>
              </a:spcBef>
              <a:spcAft>
                <a:spcPts val="0"/>
              </a:spcAft>
              <a:buClr>
                <a:schemeClr val="dk1"/>
              </a:buClr>
              <a:buSzPts val="2600"/>
              <a:buChar char="•"/>
            </a:pPr>
            <a:r>
              <a:rPr lang="en-US" sz="2600"/>
              <a:t>The user must be able to pay by credit card, digital wallet, or other payment channel (through convenience store)</a:t>
            </a:r>
            <a:endParaRPr/>
          </a:p>
          <a:p>
            <a:pPr marL="228600" lvl="0" indent="-228600" algn="l" rtl="0">
              <a:lnSpc>
                <a:spcPct val="90000"/>
              </a:lnSpc>
              <a:spcBef>
                <a:spcPts val="1000"/>
              </a:spcBef>
              <a:spcAft>
                <a:spcPts val="0"/>
              </a:spcAft>
              <a:buClr>
                <a:schemeClr val="dk1"/>
              </a:buClr>
              <a:buSzPts val="2600"/>
              <a:buChar char="•"/>
            </a:pPr>
            <a:r>
              <a:rPr lang="en-US" sz="2600"/>
              <a:t>The user must be able to search book by various search methods – by title, author, keyword, or category – and the view the book’s details</a:t>
            </a:r>
            <a:endParaRPr/>
          </a:p>
          <a:p>
            <a:pPr marL="228600" lvl="0" indent="-228600" algn="l" rtl="0">
              <a:lnSpc>
                <a:spcPct val="90000"/>
              </a:lnSpc>
              <a:spcBef>
                <a:spcPts val="1000"/>
              </a:spcBef>
              <a:spcAft>
                <a:spcPts val="0"/>
              </a:spcAft>
              <a:buClr>
                <a:schemeClr val="dk1"/>
              </a:buClr>
              <a:buSzPts val="2600"/>
              <a:buChar char="•"/>
            </a:pPr>
            <a:r>
              <a:rPr lang="en-US" sz="2600"/>
              <a:t>The user must be able to post a book’s reviews. It should be containing a customer rating (1-5)</a:t>
            </a:r>
            <a:endParaRPr/>
          </a:p>
          <a:p>
            <a:pPr marL="228600" lvl="0" indent="-228600" algn="l" rtl="0">
              <a:lnSpc>
                <a:spcPct val="90000"/>
              </a:lnSpc>
              <a:spcBef>
                <a:spcPts val="1000"/>
              </a:spcBef>
              <a:spcAft>
                <a:spcPts val="0"/>
              </a:spcAft>
              <a:buClr>
                <a:schemeClr val="dk1"/>
              </a:buClr>
              <a:buSzPts val="2600"/>
              <a:buChar char="•"/>
            </a:pPr>
            <a:r>
              <a:rPr lang="en-US" sz="2600"/>
              <a:t>Book reviews must be moderated by staff before published on the website</a:t>
            </a:r>
            <a:endParaRPr/>
          </a:p>
          <a:p>
            <a:pPr marL="228600" lvl="0" indent="-228600" algn="l" rtl="0">
              <a:lnSpc>
                <a:spcPct val="90000"/>
              </a:lnSpc>
              <a:spcBef>
                <a:spcPts val="1000"/>
              </a:spcBef>
              <a:spcAft>
                <a:spcPts val="0"/>
              </a:spcAft>
              <a:buClr>
                <a:schemeClr val="dk1"/>
              </a:buClr>
              <a:buSzPts val="2600"/>
              <a:buChar char="•"/>
            </a:pPr>
            <a:r>
              <a:rPr lang="en-US" sz="2600"/>
              <a:t>The customer may click to view full review on a separate page</a:t>
            </a:r>
            <a:endParaRPr/>
          </a:p>
          <a:p>
            <a:pPr marL="228600" lvl="0" indent="-88900" algn="l" rtl="0">
              <a:lnSpc>
                <a:spcPct val="90000"/>
              </a:lnSpc>
              <a:spcBef>
                <a:spcPts val="1000"/>
              </a:spcBef>
              <a:spcAft>
                <a:spcPts val="0"/>
              </a:spcAft>
              <a:buClr>
                <a:schemeClr val="dk1"/>
              </a:buClr>
              <a:buSzPts val="2200"/>
              <a:buNone/>
            </a:pPr>
            <a:endParaRPr sz="2200"/>
          </a:p>
          <a:p>
            <a:pPr marL="228600" lvl="0" indent="-88900" algn="l" rtl="0">
              <a:lnSpc>
                <a:spcPct val="90000"/>
              </a:lnSpc>
              <a:spcBef>
                <a:spcPts val="1000"/>
              </a:spcBef>
              <a:spcAft>
                <a:spcPts val="0"/>
              </a:spcAft>
              <a:buClr>
                <a:schemeClr val="dk1"/>
              </a:buClr>
              <a:buSzPts val="2200"/>
              <a:buNone/>
            </a:pPr>
            <a:endParaRPr sz="2200"/>
          </a:p>
          <a:p>
            <a:pPr marL="228600" lvl="0" indent="-88900" algn="l" rtl="0">
              <a:lnSpc>
                <a:spcPct val="90000"/>
              </a:lnSpc>
              <a:spcBef>
                <a:spcPts val="1000"/>
              </a:spcBef>
              <a:spcAft>
                <a:spcPts val="0"/>
              </a:spcAft>
              <a:buClr>
                <a:schemeClr val="dk1"/>
              </a:buClr>
              <a:buSzPts val="2200"/>
              <a:buNone/>
            </a:pPr>
            <a:endParaRPr sz="2200"/>
          </a:p>
        </p:txBody>
      </p:sp>
      <p:sp>
        <p:nvSpPr>
          <p:cNvPr id="647" name="Google Shape;647;p32"/>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3"/>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Can you find the “objects”? (1)</a:t>
            </a:r>
            <a:endParaRPr/>
          </a:p>
        </p:txBody>
      </p:sp>
      <p:sp>
        <p:nvSpPr>
          <p:cNvPr id="653" name="Google Shape;653;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600"/>
              <a:buChar char="•"/>
            </a:pPr>
            <a:r>
              <a:rPr lang="en-US" sz="2600"/>
              <a:t>The </a:t>
            </a:r>
            <a:r>
              <a:rPr lang="en-US" sz="2600">
                <a:solidFill>
                  <a:srgbClr val="FF0000"/>
                </a:solidFill>
              </a:rPr>
              <a:t>bookstore</a:t>
            </a:r>
            <a:r>
              <a:rPr lang="en-US" sz="2600"/>
              <a:t> will be web based</a:t>
            </a:r>
            <a:endParaRPr/>
          </a:p>
          <a:p>
            <a:pPr marL="228600" lvl="0" indent="-228600" algn="l" rtl="0">
              <a:lnSpc>
                <a:spcPct val="90000"/>
              </a:lnSpc>
              <a:spcBef>
                <a:spcPts val="1000"/>
              </a:spcBef>
              <a:spcAft>
                <a:spcPts val="0"/>
              </a:spcAft>
              <a:buClr>
                <a:schemeClr val="dk1"/>
              </a:buClr>
              <a:buSzPts val="2600"/>
              <a:buChar char="•"/>
            </a:pPr>
            <a:r>
              <a:rPr lang="en-US" sz="2600"/>
              <a:t>The </a:t>
            </a:r>
            <a:r>
              <a:rPr lang="en-US" sz="2600">
                <a:solidFill>
                  <a:srgbClr val="FF0000"/>
                </a:solidFill>
              </a:rPr>
              <a:t>user</a:t>
            </a:r>
            <a:r>
              <a:rPr lang="en-US" sz="2600"/>
              <a:t> must be able to create a </a:t>
            </a:r>
            <a:r>
              <a:rPr lang="en-US" sz="2600">
                <a:solidFill>
                  <a:srgbClr val="F15429"/>
                </a:solidFill>
              </a:rPr>
              <a:t>customer account</a:t>
            </a:r>
            <a:endParaRPr/>
          </a:p>
          <a:p>
            <a:pPr marL="228600" lvl="0" indent="-228600" algn="l" rtl="0">
              <a:lnSpc>
                <a:spcPct val="90000"/>
              </a:lnSpc>
              <a:spcBef>
                <a:spcPts val="1000"/>
              </a:spcBef>
              <a:spcAft>
                <a:spcPts val="0"/>
              </a:spcAft>
              <a:buClr>
                <a:schemeClr val="dk1"/>
              </a:buClr>
              <a:buSzPts val="2600"/>
              <a:buChar char="•"/>
            </a:pPr>
            <a:r>
              <a:rPr lang="en-US" sz="2600"/>
              <a:t>The </a:t>
            </a:r>
            <a:r>
              <a:rPr lang="en-US" sz="2600">
                <a:solidFill>
                  <a:srgbClr val="FF0000"/>
                </a:solidFill>
              </a:rPr>
              <a:t>system</a:t>
            </a:r>
            <a:r>
              <a:rPr lang="en-US" sz="2600"/>
              <a:t> shall maintain a </a:t>
            </a:r>
            <a:r>
              <a:rPr lang="en-US" sz="2600">
                <a:solidFill>
                  <a:srgbClr val="FF0000"/>
                </a:solidFill>
              </a:rPr>
              <a:t>list of accounts</a:t>
            </a:r>
            <a:r>
              <a:rPr lang="en-US" sz="2600"/>
              <a:t> in database</a:t>
            </a:r>
            <a:endParaRPr/>
          </a:p>
          <a:p>
            <a:pPr marL="228600" lvl="0" indent="-228600" algn="l" rtl="0">
              <a:lnSpc>
                <a:spcPct val="90000"/>
              </a:lnSpc>
              <a:spcBef>
                <a:spcPts val="1000"/>
              </a:spcBef>
              <a:spcAft>
                <a:spcPts val="0"/>
              </a:spcAft>
              <a:buClr>
                <a:schemeClr val="dk1"/>
              </a:buClr>
              <a:buSzPts val="2600"/>
              <a:buChar char="•"/>
            </a:pPr>
            <a:r>
              <a:rPr lang="en-US" sz="2600"/>
              <a:t>When a users logs in, his/her </a:t>
            </a:r>
            <a:r>
              <a:rPr lang="en-US" sz="2600">
                <a:solidFill>
                  <a:srgbClr val="FF0000"/>
                </a:solidFill>
              </a:rPr>
              <a:t>username</a:t>
            </a:r>
            <a:r>
              <a:rPr lang="en-US" sz="2600"/>
              <a:t> and </a:t>
            </a:r>
            <a:r>
              <a:rPr lang="en-US" sz="2600">
                <a:solidFill>
                  <a:srgbClr val="FF0000"/>
                </a:solidFill>
              </a:rPr>
              <a:t>password</a:t>
            </a:r>
            <a:r>
              <a:rPr lang="en-US" sz="2600"/>
              <a:t> must always be matched against the password in the </a:t>
            </a:r>
            <a:r>
              <a:rPr lang="en-US" sz="2600">
                <a:solidFill>
                  <a:srgbClr val="FF0000"/>
                </a:solidFill>
              </a:rPr>
              <a:t>master account list</a:t>
            </a:r>
            <a:endParaRPr/>
          </a:p>
          <a:p>
            <a:pPr marL="228600" lvl="0" indent="-228600" algn="l" rtl="0">
              <a:lnSpc>
                <a:spcPct val="90000"/>
              </a:lnSpc>
              <a:spcBef>
                <a:spcPts val="1000"/>
              </a:spcBef>
              <a:spcAft>
                <a:spcPts val="0"/>
              </a:spcAft>
              <a:buClr>
                <a:schemeClr val="dk1"/>
              </a:buClr>
              <a:buSzPts val="2600"/>
              <a:buChar char="•"/>
            </a:pPr>
            <a:r>
              <a:rPr lang="en-US" sz="2600"/>
              <a:t>The bookstore must be able to sell </a:t>
            </a:r>
            <a:r>
              <a:rPr lang="en-US" sz="2600">
                <a:solidFill>
                  <a:srgbClr val="FF0000"/>
                </a:solidFill>
              </a:rPr>
              <a:t>books</a:t>
            </a:r>
            <a:r>
              <a:rPr lang="en-US" sz="2600"/>
              <a:t> with </a:t>
            </a:r>
            <a:r>
              <a:rPr lang="en-US" sz="2600">
                <a:solidFill>
                  <a:srgbClr val="FF0000"/>
                </a:solidFill>
              </a:rPr>
              <a:t>orders</a:t>
            </a:r>
            <a:r>
              <a:rPr lang="en-US" sz="2600"/>
              <a:t> accepted over the </a:t>
            </a:r>
            <a:r>
              <a:rPr lang="en-US" sz="2600">
                <a:solidFill>
                  <a:srgbClr val="FF0000"/>
                </a:solidFill>
              </a:rPr>
              <a:t>internet</a:t>
            </a:r>
            <a:endParaRPr/>
          </a:p>
          <a:p>
            <a:pPr marL="228600" lvl="0" indent="-228600" algn="l" rtl="0">
              <a:lnSpc>
                <a:spcPct val="90000"/>
              </a:lnSpc>
              <a:spcBef>
                <a:spcPts val="1000"/>
              </a:spcBef>
              <a:spcAft>
                <a:spcPts val="0"/>
              </a:spcAft>
              <a:buClr>
                <a:schemeClr val="dk1"/>
              </a:buClr>
              <a:buSzPts val="2600"/>
              <a:buChar char="•"/>
            </a:pPr>
            <a:r>
              <a:rPr lang="en-US" sz="2600"/>
              <a:t>The user must be able to add books into an online </a:t>
            </a:r>
            <a:r>
              <a:rPr lang="en-US" sz="2600">
                <a:solidFill>
                  <a:srgbClr val="FF0000"/>
                </a:solidFill>
              </a:rPr>
              <a:t>shopping chart</a:t>
            </a:r>
            <a:r>
              <a:rPr lang="en-US" sz="2600"/>
              <a:t>, prior to </a:t>
            </a:r>
            <a:r>
              <a:rPr lang="en-US" sz="2600">
                <a:solidFill>
                  <a:srgbClr val="FF0000"/>
                </a:solidFill>
              </a:rPr>
              <a:t>checkout</a:t>
            </a:r>
            <a:r>
              <a:rPr lang="en-US" sz="2600"/>
              <a:t> (vise versa)</a:t>
            </a:r>
            <a:endParaRPr/>
          </a:p>
          <a:p>
            <a:pPr marL="228600" lvl="0" indent="-228600" algn="l" rtl="0">
              <a:lnSpc>
                <a:spcPct val="90000"/>
              </a:lnSpc>
              <a:spcBef>
                <a:spcPts val="1000"/>
              </a:spcBef>
              <a:spcAft>
                <a:spcPts val="0"/>
              </a:spcAft>
              <a:buClr>
                <a:schemeClr val="dk1"/>
              </a:buClr>
              <a:buSzPts val="2600"/>
              <a:buChar char="•"/>
            </a:pPr>
            <a:r>
              <a:rPr lang="en-US" sz="2600"/>
              <a:t>The books should be stored in </a:t>
            </a:r>
            <a:r>
              <a:rPr lang="en-US" sz="2600">
                <a:solidFill>
                  <a:srgbClr val="FF0000"/>
                </a:solidFill>
              </a:rPr>
              <a:t>master catalog </a:t>
            </a:r>
            <a:r>
              <a:rPr lang="en-US" sz="2600"/>
              <a:t>in database system</a:t>
            </a:r>
            <a:endParaRPr/>
          </a:p>
        </p:txBody>
      </p:sp>
      <p:sp>
        <p:nvSpPr>
          <p:cNvPr id="654" name="Google Shape;654;p33"/>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4"/>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Can you find the “objects”? (2)</a:t>
            </a:r>
            <a:endParaRPr/>
          </a:p>
        </p:txBody>
      </p:sp>
      <p:sp>
        <p:nvSpPr>
          <p:cNvPr id="660" name="Google Shape;660;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600"/>
              <a:buChar char="•"/>
            </a:pPr>
            <a:r>
              <a:rPr lang="en-US" sz="2600"/>
              <a:t>The user able to add books into a </a:t>
            </a:r>
            <a:r>
              <a:rPr lang="en-US" sz="2600">
                <a:solidFill>
                  <a:srgbClr val="FF0000"/>
                </a:solidFill>
              </a:rPr>
              <a:t>wish lists</a:t>
            </a:r>
            <a:endParaRPr/>
          </a:p>
          <a:p>
            <a:pPr marL="228600" lvl="0" indent="-228600" algn="l" rtl="0">
              <a:lnSpc>
                <a:spcPct val="90000"/>
              </a:lnSpc>
              <a:spcBef>
                <a:spcPts val="1000"/>
              </a:spcBef>
              <a:spcAft>
                <a:spcPts val="0"/>
              </a:spcAft>
              <a:buClr>
                <a:schemeClr val="dk1"/>
              </a:buClr>
              <a:buSzPts val="2600"/>
              <a:buChar char="•"/>
            </a:pPr>
            <a:r>
              <a:rPr lang="en-US" sz="2600"/>
              <a:t>The user must be able to pay by </a:t>
            </a:r>
            <a:r>
              <a:rPr lang="en-US" sz="2600">
                <a:solidFill>
                  <a:srgbClr val="FF0000"/>
                </a:solidFill>
              </a:rPr>
              <a:t>credit card</a:t>
            </a:r>
            <a:r>
              <a:rPr lang="en-US" sz="2600"/>
              <a:t>, </a:t>
            </a:r>
            <a:r>
              <a:rPr lang="en-US" sz="2600">
                <a:solidFill>
                  <a:srgbClr val="FF0000"/>
                </a:solidFill>
              </a:rPr>
              <a:t>digital wallet</a:t>
            </a:r>
            <a:r>
              <a:rPr lang="en-US" sz="2600"/>
              <a:t>, or </a:t>
            </a:r>
            <a:r>
              <a:rPr lang="en-US" sz="2600">
                <a:solidFill>
                  <a:srgbClr val="FF0000"/>
                </a:solidFill>
              </a:rPr>
              <a:t>other payment channel</a:t>
            </a:r>
            <a:r>
              <a:rPr lang="en-US" sz="2600"/>
              <a:t> (through convenience store)</a:t>
            </a:r>
            <a:endParaRPr/>
          </a:p>
          <a:p>
            <a:pPr marL="228600" lvl="0" indent="-228600" algn="l" rtl="0">
              <a:lnSpc>
                <a:spcPct val="90000"/>
              </a:lnSpc>
              <a:spcBef>
                <a:spcPts val="1000"/>
              </a:spcBef>
              <a:spcAft>
                <a:spcPts val="0"/>
              </a:spcAft>
              <a:buClr>
                <a:schemeClr val="dk1"/>
              </a:buClr>
              <a:buSzPts val="2600"/>
              <a:buChar char="•"/>
            </a:pPr>
            <a:r>
              <a:rPr lang="en-US" sz="2600"/>
              <a:t>The user must be able to search book by various </a:t>
            </a:r>
            <a:r>
              <a:rPr lang="en-US" sz="2600">
                <a:solidFill>
                  <a:srgbClr val="FF0000"/>
                </a:solidFill>
              </a:rPr>
              <a:t>search methods</a:t>
            </a:r>
            <a:r>
              <a:rPr lang="en-US" sz="2600"/>
              <a:t> – by </a:t>
            </a:r>
            <a:r>
              <a:rPr lang="en-US" sz="2600">
                <a:solidFill>
                  <a:srgbClr val="FF0000"/>
                </a:solidFill>
              </a:rPr>
              <a:t>title</a:t>
            </a:r>
            <a:r>
              <a:rPr lang="en-US" sz="2600"/>
              <a:t>, </a:t>
            </a:r>
            <a:r>
              <a:rPr lang="en-US" sz="2600">
                <a:solidFill>
                  <a:srgbClr val="FF0000"/>
                </a:solidFill>
              </a:rPr>
              <a:t>author</a:t>
            </a:r>
            <a:r>
              <a:rPr lang="en-US" sz="2600"/>
              <a:t>, </a:t>
            </a:r>
            <a:r>
              <a:rPr lang="en-US" sz="2600">
                <a:solidFill>
                  <a:srgbClr val="FF0000"/>
                </a:solidFill>
              </a:rPr>
              <a:t>keyword</a:t>
            </a:r>
            <a:r>
              <a:rPr lang="en-US" sz="2600"/>
              <a:t>, or </a:t>
            </a:r>
            <a:r>
              <a:rPr lang="en-US" sz="2600">
                <a:solidFill>
                  <a:srgbClr val="FF0000"/>
                </a:solidFill>
              </a:rPr>
              <a:t>category</a:t>
            </a:r>
            <a:r>
              <a:rPr lang="en-US" sz="2600"/>
              <a:t> – and the view the </a:t>
            </a:r>
            <a:r>
              <a:rPr lang="en-US" sz="2600">
                <a:solidFill>
                  <a:srgbClr val="FF0000"/>
                </a:solidFill>
              </a:rPr>
              <a:t>book’s details</a:t>
            </a:r>
            <a:endParaRPr/>
          </a:p>
          <a:p>
            <a:pPr marL="228600" lvl="0" indent="-228600" algn="l" rtl="0">
              <a:lnSpc>
                <a:spcPct val="90000"/>
              </a:lnSpc>
              <a:spcBef>
                <a:spcPts val="1000"/>
              </a:spcBef>
              <a:spcAft>
                <a:spcPts val="0"/>
              </a:spcAft>
              <a:buClr>
                <a:schemeClr val="dk1"/>
              </a:buClr>
              <a:buSzPts val="2600"/>
              <a:buChar char="•"/>
            </a:pPr>
            <a:r>
              <a:rPr lang="en-US" sz="2600"/>
              <a:t>The user must be able to post a </a:t>
            </a:r>
            <a:r>
              <a:rPr lang="en-US" sz="2600">
                <a:solidFill>
                  <a:srgbClr val="FF0000"/>
                </a:solidFill>
              </a:rPr>
              <a:t>book’s reviews</a:t>
            </a:r>
            <a:r>
              <a:rPr lang="en-US" sz="2600"/>
              <a:t>. It should be containing a </a:t>
            </a:r>
            <a:r>
              <a:rPr lang="en-US" sz="2600">
                <a:solidFill>
                  <a:srgbClr val="FF0000"/>
                </a:solidFill>
              </a:rPr>
              <a:t>customer rating</a:t>
            </a:r>
            <a:r>
              <a:rPr lang="en-US" sz="2600"/>
              <a:t> (1-5)</a:t>
            </a:r>
            <a:endParaRPr/>
          </a:p>
          <a:p>
            <a:pPr marL="228600" lvl="0" indent="-228600" algn="l" rtl="0">
              <a:lnSpc>
                <a:spcPct val="90000"/>
              </a:lnSpc>
              <a:spcBef>
                <a:spcPts val="1000"/>
              </a:spcBef>
              <a:spcAft>
                <a:spcPts val="0"/>
              </a:spcAft>
              <a:buClr>
                <a:srgbClr val="FF0000"/>
              </a:buClr>
              <a:buSzPts val="2600"/>
              <a:buChar char="•"/>
            </a:pPr>
            <a:r>
              <a:rPr lang="en-US" sz="2600">
                <a:solidFill>
                  <a:srgbClr val="FF0000"/>
                </a:solidFill>
              </a:rPr>
              <a:t>Book reviews</a:t>
            </a:r>
            <a:r>
              <a:rPr lang="en-US" sz="2600"/>
              <a:t> must be moderated by staff before published on the website</a:t>
            </a:r>
            <a:endParaRPr/>
          </a:p>
          <a:p>
            <a:pPr marL="228600" lvl="0" indent="-228600" algn="l" rtl="0">
              <a:lnSpc>
                <a:spcPct val="90000"/>
              </a:lnSpc>
              <a:spcBef>
                <a:spcPts val="1000"/>
              </a:spcBef>
              <a:spcAft>
                <a:spcPts val="0"/>
              </a:spcAft>
              <a:buClr>
                <a:srgbClr val="FF0000"/>
              </a:buClr>
              <a:buSzPts val="2600"/>
              <a:buChar char="•"/>
            </a:pPr>
            <a:r>
              <a:rPr lang="en-US" sz="2600">
                <a:solidFill>
                  <a:srgbClr val="FF0000"/>
                </a:solidFill>
              </a:rPr>
              <a:t>The customer</a:t>
            </a:r>
            <a:r>
              <a:rPr lang="en-US" sz="2600"/>
              <a:t> may click to view full review on a separate page</a:t>
            </a:r>
            <a:endParaRPr/>
          </a:p>
        </p:txBody>
      </p:sp>
      <p:sp>
        <p:nvSpPr>
          <p:cNvPr id="661" name="Google Shape;661;p34"/>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5"/>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List the “objects” first</a:t>
            </a:r>
            <a:endParaRPr/>
          </a:p>
        </p:txBody>
      </p:sp>
      <p:sp>
        <p:nvSpPr>
          <p:cNvPr id="667" name="Google Shape;667;p35"/>
          <p:cNvSpPr txBox="1">
            <a:spLocks noGrp="1"/>
          </p:cNvSpPr>
          <p:nvPr>
            <p:ph type="body" idx="1"/>
          </p:nvPr>
        </p:nvSpPr>
        <p:spPr>
          <a:xfrm>
            <a:off x="847083" y="1690687"/>
            <a:ext cx="52578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a:t>Books</a:t>
            </a:r>
            <a:endParaRPr/>
          </a:p>
          <a:p>
            <a:pPr marL="228600" lvl="0" indent="-228600" algn="l" rtl="0">
              <a:lnSpc>
                <a:spcPct val="90000"/>
              </a:lnSpc>
              <a:spcBef>
                <a:spcPts val="600"/>
              </a:spcBef>
              <a:spcAft>
                <a:spcPts val="0"/>
              </a:spcAft>
              <a:buClr>
                <a:schemeClr val="dk1"/>
              </a:buClr>
              <a:buSzPts val="2000"/>
              <a:buChar char="•"/>
            </a:pPr>
            <a:r>
              <a:rPr lang="en-US" sz="2000"/>
              <a:t>Bookstore</a:t>
            </a:r>
            <a:endParaRPr/>
          </a:p>
          <a:p>
            <a:pPr marL="228600" lvl="0" indent="-228600" algn="l" rtl="0">
              <a:lnSpc>
                <a:spcPct val="90000"/>
              </a:lnSpc>
              <a:spcBef>
                <a:spcPts val="600"/>
              </a:spcBef>
              <a:spcAft>
                <a:spcPts val="0"/>
              </a:spcAft>
              <a:buClr>
                <a:schemeClr val="dk1"/>
              </a:buClr>
              <a:buSzPts val="2000"/>
              <a:buChar char="•"/>
            </a:pPr>
            <a:r>
              <a:rPr lang="en-US" sz="2000"/>
              <a:t>Checkout</a:t>
            </a:r>
            <a:endParaRPr/>
          </a:p>
          <a:p>
            <a:pPr marL="228600" lvl="0" indent="-228600" algn="l" rtl="0">
              <a:lnSpc>
                <a:spcPct val="90000"/>
              </a:lnSpc>
              <a:spcBef>
                <a:spcPts val="600"/>
              </a:spcBef>
              <a:spcAft>
                <a:spcPts val="0"/>
              </a:spcAft>
              <a:buClr>
                <a:schemeClr val="dk1"/>
              </a:buClr>
              <a:buSzPts val="2000"/>
              <a:buChar char="•"/>
            </a:pPr>
            <a:r>
              <a:rPr lang="en-US" sz="2000"/>
              <a:t>Customer Account</a:t>
            </a:r>
            <a:endParaRPr/>
          </a:p>
          <a:p>
            <a:pPr marL="228600" lvl="0" indent="-228600" algn="l" rtl="0">
              <a:lnSpc>
                <a:spcPct val="90000"/>
              </a:lnSpc>
              <a:spcBef>
                <a:spcPts val="600"/>
              </a:spcBef>
              <a:spcAft>
                <a:spcPts val="0"/>
              </a:spcAft>
              <a:buClr>
                <a:schemeClr val="dk1"/>
              </a:buClr>
              <a:buSzPts val="2000"/>
              <a:buChar char="•"/>
            </a:pPr>
            <a:r>
              <a:rPr lang="en-US" sz="2000"/>
              <a:t>List of accounts</a:t>
            </a:r>
            <a:endParaRPr/>
          </a:p>
          <a:p>
            <a:pPr marL="228600" lvl="0" indent="-228600" algn="l" rtl="0">
              <a:lnSpc>
                <a:spcPct val="90000"/>
              </a:lnSpc>
              <a:spcBef>
                <a:spcPts val="600"/>
              </a:spcBef>
              <a:spcAft>
                <a:spcPts val="0"/>
              </a:spcAft>
              <a:buClr>
                <a:schemeClr val="dk1"/>
              </a:buClr>
              <a:buSzPts val="2000"/>
              <a:buChar char="•"/>
            </a:pPr>
            <a:r>
              <a:rPr lang="en-US" sz="2000"/>
              <a:t>Master account list</a:t>
            </a:r>
            <a:endParaRPr/>
          </a:p>
          <a:p>
            <a:pPr marL="228600" lvl="0" indent="-228600" algn="l" rtl="0">
              <a:lnSpc>
                <a:spcPct val="90000"/>
              </a:lnSpc>
              <a:spcBef>
                <a:spcPts val="600"/>
              </a:spcBef>
              <a:spcAft>
                <a:spcPts val="0"/>
              </a:spcAft>
              <a:buClr>
                <a:schemeClr val="dk1"/>
              </a:buClr>
              <a:buSzPts val="2000"/>
              <a:buChar char="•"/>
            </a:pPr>
            <a:r>
              <a:rPr lang="en-US" sz="2000"/>
              <a:t>Order</a:t>
            </a:r>
            <a:endParaRPr/>
          </a:p>
          <a:p>
            <a:pPr marL="228600" lvl="0" indent="-228600" algn="l" rtl="0">
              <a:lnSpc>
                <a:spcPct val="90000"/>
              </a:lnSpc>
              <a:spcBef>
                <a:spcPts val="600"/>
              </a:spcBef>
              <a:spcAft>
                <a:spcPts val="0"/>
              </a:spcAft>
              <a:buClr>
                <a:schemeClr val="dk1"/>
              </a:buClr>
              <a:buSzPts val="2000"/>
              <a:buChar char="•"/>
            </a:pPr>
            <a:r>
              <a:rPr lang="en-US" sz="2000"/>
              <a:t>Password</a:t>
            </a:r>
            <a:endParaRPr/>
          </a:p>
          <a:p>
            <a:pPr marL="228600" lvl="0" indent="-228600" algn="l" rtl="0">
              <a:lnSpc>
                <a:spcPct val="90000"/>
              </a:lnSpc>
              <a:spcBef>
                <a:spcPts val="600"/>
              </a:spcBef>
              <a:spcAft>
                <a:spcPts val="0"/>
              </a:spcAft>
              <a:buClr>
                <a:schemeClr val="dk1"/>
              </a:buClr>
              <a:buSzPts val="2000"/>
              <a:buChar char="•"/>
            </a:pPr>
            <a:r>
              <a:rPr lang="en-US" sz="2000"/>
              <a:t>Shopping chart</a:t>
            </a:r>
            <a:endParaRPr/>
          </a:p>
          <a:p>
            <a:pPr marL="228600" lvl="0" indent="-228600" algn="l" rtl="0">
              <a:lnSpc>
                <a:spcPct val="90000"/>
              </a:lnSpc>
              <a:spcBef>
                <a:spcPts val="600"/>
              </a:spcBef>
              <a:spcAft>
                <a:spcPts val="0"/>
              </a:spcAft>
              <a:buClr>
                <a:schemeClr val="dk1"/>
              </a:buClr>
              <a:buSzPts val="2000"/>
              <a:buChar char="•"/>
            </a:pPr>
            <a:r>
              <a:rPr lang="en-US" sz="2000"/>
              <a:t>System</a:t>
            </a:r>
            <a:endParaRPr/>
          </a:p>
          <a:p>
            <a:pPr marL="228600" lvl="0" indent="-228600" algn="l" rtl="0">
              <a:lnSpc>
                <a:spcPct val="90000"/>
              </a:lnSpc>
              <a:spcBef>
                <a:spcPts val="600"/>
              </a:spcBef>
              <a:spcAft>
                <a:spcPts val="0"/>
              </a:spcAft>
              <a:buClr>
                <a:schemeClr val="dk1"/>
              </a:buClr>
              <a:buSzPts val="2000"/>
              <a:buChar char="•"/>
            </a:pPr>
            <a:r>
              <a:rPr lang="en-US" sz="2000"/>
              <a:t>User</a:t>
            </a:r>
            <a:endParaRPr/>
          </a:p>
          <a:p>
            <a:pPr marL="228600" lvl="0" indent="-228600" algn="l" rtl="0">
              <a:lnSpc>
                <a:spcPct val="90000"/>
              </a:lnSpc>
              <a:spcBef>
                <a:spcPts val="600"/>
              </a:spcBef>
              <a:spcAft>
                <a:spcPts val="0"/>
              </a:spcAft>
              <a:buClr>
                <a:schemeClr val="dk1"/>
              </a:buClr>
              <a:buSzPts val="2000"/>
              <a:buChar char="•"/>
            </a:pPr>
            <a:r>
              <a:rPr lang="en-US" sz="2000"/>
              <a:t>Username</a:t>
            </a:r>
            <a:endParaRPr/>
          </a:p>
          <a:p>
            <a:pPr marL="228600" lvl="0" indent="-101600" algn="l" rtl="0">
              <a:lnSpc>
                <a:spcPct val="90000"/>
              </a:lnSpc>
              <a:spcBef>
                <a:spcPts val="600"/>
              </a:spcBef>
              <a:spcAft>
                <a:spcPts val="0"/>
              </a:spcAft>
              <a:buClr>
                <a:schemeClr val="dk1"/>
              </a:buClr>
              <a:buSzPts val="2000"/>
              <a:buNone/>
            </a:pPr>
            <a:endParaRPr sz="2000"/>
          </a:p>
          <a:p>
            <a:pPr marL="228600" lvl="0" indent="-101600" algn="l" rtl="0">
              <a:lnSpc>
                <a:spcPct val="90000"/>
              </a:lnSpc>
              <a:spcBef>
                <a:spcPts val="600"/>
              </a:spcBef>
              <a:spcAft>
                <a:spcPts val="0"/>
              </a:spcAft>
              <a:buClr>
                <a:schemeClr val="dk1"/>
              </a:buClr>
              <a:buSzPts val="2000"/>
              <a:buNone/>
            </a:pPr>
            <a:endParaRPr sz="2000"/>
          </a:p>
        </p:txBody>
      </p:sp>
      <p:sp>
        <p:nvSpPr>
          <p:cNvPr id="668" name="Google Shape;668;p35"/>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35</a:t>
            </a:fld>
            <a:endParaRPr/>
          </a:p>
        </p:txBody>
      </p:sp>
      <p:sp>
        <p:nvSpPr>
          <p:cNvPr id="669" name="Google Shape;669;p35"/>
          <p:cNvSpPr txBox="1"/>
          <p:nvPr/>
        </p:nvSpPr>
        <p:spPr>
          <a:xfrm>
            <a:off x="6255488" y="1690687"/>
            <a:ext cx="5257800" cy="4486275"/>
          </a:xfrm>
          <a:prstGeom prst="rect">
            <a:avLst/>
          </a:prstGeom>
          <a:noFill/>
          <a:ln>
            <a:noFill/>
          </a:ln>
        </p:spPr>
        <p:txBody>
          <a:bodyPr spcFirstLastPara="1" wrap="square" lIns="91425" tIns="45700" rIns="91425" bIns="45700" anchor="t" anchorCtr="0">
            <a:normAutofit fontScale="92500" lnSpcReduction="20000"/>
          </a:bodyPr>
          <a:lstStyle/>
          <a:p>
            <a:pPr marL="228600" marR="0" lvl="0" indent="-228600" algn="l" rtl="0">
              <a:lnSpc>
                <a:spcPct val="90000"/>
              </a:lnSpc>
              <a:spcBef>
                <a:spcPts val="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Author</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Book Detail</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Book Review</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Category</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Credit card</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Customer</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Customer Rating</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Digital wallet</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Keyword</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Other payment channel (convenience store)</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Search method</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Title</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Wish list</a:t>
            </a:r>
            <a:endParaRPr/>
          </a:p>
          <a:p>
            <a:pPr marL="228600" marR="0" lvl="0" indent="-111125" algn="l" rtl="0">
              <a:lnSpc>
                <a:spcPct val="90000"/>
              </a:lnSpc>
              <a:spcBef>
                <a:spcPts val="100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a:p>
            <a:pPr marL="228600" marR="0" lvl="0" indent="-111125" algn="l" rtl="0">
              <a:lnSpc>
                <a:spcPct val="90000"/>
              </a:lnSpc>
              <a:spcBef>
                <a:spcPts val="100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a:p>
            <a:pPr marL="228600" marR="0" lvl="0" indent="-111125" algn="l" rtl="0">
              <a:lnSpc>
                <a:spcPct val="90000"/>
              </a:lnSpc>
              <a:spcBef>
                <a:spcPts val="100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a:p>
            <a:pPr marL="228600" marR="0" lvl="0" indent="-111125" algn="l" rtl="0">
              <a:lnSpc>
                <a:spcPct val="90000"/>
              </a:lnSpc>
              <a:spcBef>
                <a:spcPts val="100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a:p>
            <a:pPr marL="228600" marR="0" lvl="0" indent="-111125" algn="l" rtl="0">
              <a:lnSpc>
                <a:spcPct val="90000"/>
              </a:lnSpc>
              <a:spcBef>
                <a:spcPts val="100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a:p>
            <a:pPr marL="228600" marR="0" lvl="0" indent="-111125" algn="l" rtl="0">
              <a:lnSpc>
                <a:spcPct val="90000"/>
              </a:lnSpc>
              <a:spcBef>
                <a:spcPts val="100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36"/>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Let's remove the “unnecessary object”</a:t>
            </a:r>
            <a:endParaRPr/>
          </a:p>
        </p:txBody>
      </p:sp>
      <p:sp>
        <p:nvSpPr>
          <p:cNvPr id="675" name="Google Shape;675;p36"/>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36</a:t>
            </a:fld>
            <a:endParaRPr/>
          </a:p>
        </p:txBody>
      </p:sp>
      <p:sp>
        <p:nvSpPr>
          <p:cNvPr id="676" name="Google Shape;676;p36"/>
          <p:cNvSpPr txBox="1">
            <a:spLocks noGrp="1"/>
          </p:cNvSpPr>
          <p:nvPr>
            <p:ph type="body" idx="1"/>
          </p:nvPr>
        </p:nvSpPr>
        <p:spPr>
          <a:xfrm>
            <a:off x="847083" y="1686389"/>
            <a:ext cx="508943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00000"/>
              </a:lnSpc>
              <a:spcBef>
                <a:spcPts val="0"/>
              </a:spcBef>
              <a:spcAft>
                <a:spcPts val="0"/>
              </a:spcAft>
              <a:buClr>
                <a:schemeClr val="dk1"/>
              </a:buClr>
              <a:buSzPts val="2000"/>
              <a:buChar char="•"/>
            </a:pPr>
            <a:r>
              <a:rPr lang="en-US" sz="2000">
                <a:highlight>
                  <a:srgbClr val="00FF00"/>
                </a:highlight>
              </a:rPr>
              <a:t>Book</a:t>
            </a:r>
            <a:endParaRPr/>
          </a:p>
          <a:p>
            <a:pPr marL="228600" lvl="0" indent="-228600" algn="l" rtl="0">
              <a:lnSpc>
                <a:spcPct val="100000"/>
              </a:lnSpc>
              <a:spcBef>
                <a:spcPts val="400"/>
              </a:spcBef>
              <a:spcAft>
                <a:spcPts val="0"/>
              </a:spcAft>
              <a:buClr>
                <a:schemeClr val="dk1"/>
              </a:buClr>
              <a:buSzPts val="2000"/>
              <a:buChar char="•"/>
            </a:pPr>
            <a:r>
              <a:rPr lang="en-US" sz="2000" strike="sngStrike"/>
              <a:t>Bookstore</a:t>
            </a:r>
            <a:endParaRPr/>
          </a:p>
          <a:p>
            <a:pPr marL="228600" lvl="0" indent="-228600" algn="l" rtl="0">
              <a:lnSpc>
                <a:spcPct val="100000"/>
              </a:lnSpc>
              <a:spcBef>
                <a:spcPts val="400"/>
              </a:spcBef>
              <a:spcAft>
                <a:spcPts val="0"/>
              </a:spcAft>
              <a:buClr>
                <a:schemeClr val="dk1"/>
              </a:buClr>
              <a:buSzPts val="2000"/>
              <a:buChar char="•"/>
            </a:pPr>
            <a:r>
              <a:rPr lang="en-US" sz="2000"/>
              <a:t>Checkout</a:t>
            </a:r>
            <a:endParaRPr/>
          </a:p>
          <a:p>
            <a:pPr marL="228600" lvl="0" indent="-228600" algn="l" rtl="0">
              <a:lnSpc>
                <a:spcPct val="100000"/>
              </a:lnSpc>
              <a:spcBef>
                <a:spcPts val="400"/>
              </a:spcBef>
              <a:spcAft>
                <a:spcPts val="0"/>
              </a:spcAft>
              <a:buClr>
                <a:schemeClr val="dk1"/>
              </a:buClr>
              <a:buSzPts val="2000"/>
              <a:buChar char="•"/>
            </a:pPr>
            <a:r>
              <a:rPr lang="en-US" sz="2000"/>
              <a:t>Customer Account</a:t>
            </a:r>
            <a:endParaRPr/>
          </a:p>
          <a:p>
            <a:pPr marL="228600" lvl="0" indent="-228600" algn="l" rtl="0">
              <a:lnSpc>
                <a:spcPct val="100000"/>
              </a:lnSpc>
              <a:spcBef>
                <a:spcPts val="400"/>
              </a:spcBef>
              <a:spcAft>
                <a:spcPts val="0"/>
              </a:spcAft>
              <a:buClr>
                <a:schemeClr val="lt1"/>
              </a:buClr>
              <a:buSzPts val="2000"/>
              <a:buChar char="•"/>
            </a:pPr>
            <a:r>
              <a:rPr lang="en-US" sz="2000">
                <a:solidFill>
                  <a:schemeClr val="lt1"/>
                </a:solidFill>
                <a:highlight>
                  <a:srgbClr val="FF0000"/>
                </a:highlight>
              </a:rPr>
              <a:t>List of accounts</a:t>
            </a:r>
            <a:endParaRPr/>
          </a:p>
          <a:p>
            <a:pPr marL="228600" lvl="0" indent="-228600" algn="l" rtl="0">
              <a:lnSpc>
                <a:spcPct val="100000"/>
              </a:lnSpc>
              <a:spcBef>
                <a:spcPts val="400"/>
              </a:spcBef>
              <a:spcAft>
                <a:spcPts val="0"/>
              </a:spcAft>
              <a:buClr>
                <a:schemeClr val="lt1"/>
              </a:buClr>
              <a:buSzPts val="2000"/>
              <a:buChar char="•"/>
            </a:pPr>
            <a:r>
              <a:rPr lang="en-US" sz="2000">
                <a:solidFill>
                  <a:schemeClr val="lt1"/>
                </a:solidFill>
                <a:highlight>
                  <a:srgbClr val="FF0000"/>
                </a:highlight>
              </a:rPr>
              <a:t>Master account list</a:t>
            </a:r>
            <a:endParaRPr/>
          </a:p>
          <a:p>
            <a:pPr marL="228600" lvl="0" indent="-228600" algn="l" rtl="0">
              <a:lnSpc>
                <a:spcPct val="100000"/>
              </a:lnSpc>
              <a:spcBef>
                <a:spcPts val="400"/>
              </a:spcBef>
              <a:spcAft>
                <a:spcPts val="0"/>
              </a:spcAft>
              <a:buClr>
                <a:schemeClr val="dk1"/>
              </a:buClr>
              <a:buSzPts val="2000"/>
              <a:buChar char="•"/>
            </a:pPr>
            <a:r>
              <a:rPr lang="en-US" sz="2000"/>
              <a:t>Master catalog</a:t>
            </a:r>
            <a:endParaRPr/>
          </a:p>
          <a:p>
            <a:pPr marL="228600" lvl="0" indent="-228600" algn="l" rtl="0">
              <a:lnSpc>
                <a:spcPct val="100000"/>
              </a:lnSpc>
              <a:spcBef>
                <a:spcPts val="400"/>
              </a:spcBef>
              <a:spcAft>
                <a:spcPts val="0"/>
              </a:spcAft>
              <a:buClr>
                <a:schemeClr val="dk1"/>
              </a:buClr>
              <a:buSzPts val="2000"/>
              <a:buChar char="•"/>
            </a:pPr>
            <a:r>
              <a:rPr lang="en-US" sz="2000"/>
              <a:t>Order</a:t>
            </a:r>
            <a:endParaRPr/>
          </a:p>
          <a:p>
            <a:pPr marL="228600" lvl="0" indent="-228600" algn="l" rtl="0">
              <a:lnSpc>
                <a:spcPct val="100000"/>
              </a:lnSpc>
              <a:spcBef>
                <a:spcPts val="400"/>
              </a:spcBef>
              <a:spcAft>
                <a:spcPts val="0"/>
              </a:spcAft>
              <a:buClr>
                <a:schemeClr val="dk1"/>
              </a:buClr>
              <a:buSzPts val="2000"/>
              <a:buChar char="•"/>
            </a:pPr>
            <a:r>
              <a:rPr lang="en-US" sz="2000" strike="sngStrike"/>
              <a:t>Password</a:t>
            </a:r>
            <a:endParaRPr/>
          </a:p>
          <a:p>
            <a:pPr marL="228600" lvl="0" indent="-228600" algn="l" rtl="0">
              <a:lnSpc>
                <a:spcPct val="100000"/>
              </a:lnSpc>
              <a:spcBef>
                <a:spcPts val="400"/>
              </a:spcBef>
              <a:spcAft>
                <a:spcPts val="0"/>
              </a:spcAft>
              <a:buClr>
                <a:schemeClr val="dk1"/>
              </a:buClr>
              <a:buSzPts val="2000"/>
              <a:buChar char="•"/>
            </a:pPr>
            <a:r>
              <a:rPr lang="en-US" sz="2000"/>
              <a:t>Shopping chart</a:t>
            </a:r>
            <a:endParaRPr/>
          </a:p>
          <a:p>
            <a:pPr marL="228600" lvl="0" indent="-228600" algn="l" rtl="0">
              <a:lnSpc>
                <a:spcPct val="100000"/>
              </a:lnSpc>
              <a:spcBef>
                <a:spcPts val="400"/>
              </a:spcBef>
              <a:spcAft>
                <a:spcPts val="0"/>
              </a:spcAft>
              <a:buClr>
                <a:schemeClr val="dk1"/>
              </a:buClr>
              <a:buSzPts val="2000"/>
              <a:buChar char="•"/>
            </a:pPr>
            <a:r>
              <a:rPr lang="en-US" sz="2000" strike="sngStrike"/>
              <a:t>System</a:t>
            </a:r>
            <a:endParaRPr/>
          </a:p>
          <a:p>
            <a:pPr marL="228600" lvl="0" indent="-228600" algn="l" rtl="0">
              <a:lnSpc>
                <a:spcPct val="100000"/>
              </a:lnSpc>
              <a:spcBef>
                <a:spcPts val="400"/>
              </a:spcBef>
              <a:spcAft>
                <a:spcPts val="0"/>
              </a:spcAft>
              <a:buClr>
                <a:schemeClr val="dk1"/>
              </a:buClr>
              <a:buSzPts val="2000"/>
              <a:buChar char="•"/>
            </a:pPr>
            <a:r>
              <a:rPr lang="en-US" sz="2000">
                <a:highlight>
                  <a:srgbClr val="FFFF00"/>
                </a:highlight>
              </a:rPr>
              <a:t>User</a:t>
            </a:r>
            <a:endParaRPr/>
          </a:p>
          <a:p>
            <a:pPr marL="228600" lvl="0" indent="-228600" algn="l" rtl="0">
              <a:lnSpc>
                <a:spcPct val="100000"/>
              </a:lnSpc>
              <a:spcBef>
                <a:spcPts val="400"/>
              </a:spcBef>
              <a:spcAft>
                <a:spcPts val="0"/>
              </a:spcAft>
              <a:buClr>
                <a:schemeClr val="dk1"/>
              </a:buClr>
              <a:buSzPts val="2000"/>
              <a:buChar char="•"/>
            </a:pPr>
            <a:r>
              <a:rPr lang="en-US" sz="2000" strike="sngStrike"/>
              <a:t>Username</a:t>
            </a:r>
            <a:endParaRPr/>
          </a:p>
          <a:p>
            <a:pPr marL="228600" lvl="0" indent="-101600" algn="l" rtl="0">
              <a:lnSpc>
                <a:spcPct val="100000"/>
              </a:lnSpc>
              <a:spcBef>
                <a:spcPts val="400"/>
              </a:spcBef>
              <a:spcAft>
                <a:spcPts val="0"/>
              </a:spcAft>
              <a:buClr>
                <a:schemeClr val="dk1"/>
              </a:buClr>
              <a:buSzPts val="2000"/>
              <a:buNone/>
            </a:pPr>
            <a:endParaRPr sz="2000"/>
          </a:p>
          <a:p>
            <a:pPr marL="228600" lvl="0" indent="-101600" algn="l" rtl="0">
              <a:lnSpc>
                <a:spcPct val="100000"/>
              </a:lnSpc>
              <a:spcBef>
                <a:spcPts val="400"/>
              </a:spcBef>
              <a:spcAft>
                <a:spcPts val="0"/>
              </a:spcAft>
              <a:buClr>
                <a:schemeClr val="dk1"/>
              </a:buClr>
              <a:buSzPts val="2000"/>
              <a:buNone/>
            </a:pPr>
            <a:endParaRPr sz="2000"/>
          </a:p>
        </p:txBody>
      </p:sp>
      <p:sp>
        <p:nvSpPr>
          <p:cNvPr id="677" name="Google Shape;677;p36"/>
          <p:cNvSpPr txBox="1"/>
          <p:nvPr/>
        </p:nvSpPr>
        <p:spPr>
          <a:xfrm>
            <a:off x="6255488" y="1690687"/>
            <a:ext cx="5257800" cy="4486275"/>
          </a:xfrm>
          <a:prstGeom prst="rect">
            <a:avLst/>
          </a:prstGeom>
          <a:noFill/>
          <a:ln>
            <a:noFill/>
          </a:ln>
        </p:spPr>
        <p:txBody>
          <a:bodyPr spcFirstLastPara="1" wrap="square" lIns="91425" tIns="45700" rIns="91425" bIns="45700" anchor="t" anchorCtr="0">
            <a:normAutofit fontScale="92500" lnSpcReduction="20000"/>
          </a:bodyPr>
          <a:lstStyle/>
          <a:p>
            <a:pPr marL="228600" marR="0" lvl="0" indent="-228600" algn="l" rtl="0">
              <a:lnSpc>
                <a:spcPct val="90000"/>
              </a:lnSpc>
              <a:spcBef>
                <a:spcPts val="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Author</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highlight>
                  <a:srgbClr val="00FF00"/>
                </a:highlight>
                <a:latin typeface="Calibri"/>
                <a:ea typeface="Calibri"/>
                <a:cs typeface="Calibri"/>
                <a:sym typeface="Calibri"/>
              </a:rPr>
              <a:t>Book Detail</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Book Review</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Category</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Credit card</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highlight>
                  <a:srgbClr val="FFFF00"/>
                </a:highlight>
                <a:latin typeface="Calibri"/>
                <a:ea typeface="Calibri"/>
                <a:cs typeface="Calibri"/>
                <a:sym typeface="Calibri"/>
              </a:rPr>
              <a:t>Customer</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Customer Rating</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Digital wallet</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strike="sngStrike">
                <a:solidFill>
                  <a:schemeClr val="dk1"/>
                </a:solidFill>
                <a:highlight>
                  <a:srgbClr val="FF00FF"/>
                </a:highlight>
                <a:latin typeface="Calibri"/>
                <a:ea typeface="Calibri"/>
                <a:cs typeface="Calibri"/>
                <a:sym typeface="Calibri"/>
              </a:rPr>
              <a:t>Keyword</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Other payment channel (convenience store)</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Search method</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strike="sngStrike">
                <a:solidFill>
                  <a:schemeClr val="dk1"/>
                </a:solidFill>
                <a:highlight>
                  <a:srgbClr val="FF00FF"/>
                </a:highlight>
                <a:latin typeface="Calibri"/>
                <a:ea typeface="Calibri"/>
                <a:cs typeface="Calibri"/>
                <a:sym typeface="Calibri"/>
              </a:rPr>
              <a:t>Title</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Wish list</a:t>
            </a:r>
            <a:endParaRPr/>
          </a:p>
          <a:p>
            <a:pPr marL="228600" marR="0" lvl="0" indent="-111125" algn="l" rtl="0">
              <a:lnSpc>
                <a:spcPct val="90000"/>
              </a:lnSpc>
              <a:spcBef>
                <a:spcPts val="100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a:p>
            <a:pPr marL="228600" marR="0" lvl="0" indent="-111125" algn="l" rtl="0">
              <a:lnSpc>
                <a:spcPct val="90000"/>
              </a:lnSpc>
              <a:spcBef>
                <a:spcPts val="100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a:p>
            <a:pPr marL="228600" marR="0" lvl="0" indent="-111125" algn="l" rtl="0">
              <a:lnSpc>
                <a:spcPct val="90000"/>
              </a:lnSpc>
              <a:spcBef>
                <a:spcPts val="100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a:p>
            <a:pPr marL="228600" marR="0" lvl="0" indent="-111125" algn="l" rtl="0">
              <a:lnSpc>
                <a:spcPct val="90000"/>
              </a:lnSpc>
              <a:spcBef>
                <a:spcPts val="100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a:p>
            <a:pPr marL="228600" marR="0" lvl="0" indent="-111125" algn="l" rtl="0">
              <a:lnSpc>
                <a:spcPct val="90000"/>
              </a:lnSpc>
              <a:spcBef>
                <a:spcPts val="100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a:p>
            <a:pPr marL="228600" marR="0" lvl="0" indent="-111125" algn="l" rtl="0">
              <a:lnSpc>
                <a:spcPct val="90000"/>
              </a:lnSpc>
              <a:spcBef>
                <a:spcPts val="100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7"/>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Updated List of “Object”</a:t>
            </a:r>
            <a:endParaRPr/>
          </a:p>
        </p:txBody>
      </p:sp>
      <p:sp>
        <p:nvSpPr>
          <p:cNvPr id="683" name="Google Shape;683;p37"/>
          <p:cNvSpPr txBox="1">
            <a:spLocks noGrp="1"/>
          </p:cNvSpPr>
          <p:nvPr>
            <p:ph type="body" idx="1"/>
          </p:nvPr>
        </p:nvSpPr>
        <p:spPr>
          <a:xfrm>
            <a:off x="838200" y="1825625"/>
            <a:ext cx="5339576"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Book</a:t>
            </a:r>
            <a:endParaRPr/>
          </a:p>
          <a:p>
            <a:pPr marL="228600" lvl="0" indent="-228600" algn="l" rtl="0">
              <a:lnSpc>
                <a:spcPct val="90000"/>
              </a:lnSpc>
              <a:spcBef>
                <a:spcPts val="1000"/>
              </a:spcBef>
              <a:spcAft>
                <a:spcPts val="0"/>
              </a:spcAft>
              <a:buClr>
                <a:schemeClr val="dk1"/>
              </a:buClr>
              <a:buSzPts val="2800"/>
              <a:buChar char="•"/>
            </a:pPr>
            <a:r>
              <a:rPr lang="en-US"/>
              <a:t>Checkout</a:t>
            </a:r>
            <a:endParaRPr/>
          </a:p>
          <a:p>
            <a:pPr marL="228600" lvl="0" indent="-228600" algn="l" rtl="0">
              <a:lnSpc>
                <a:spcPct val="90000"/>
              </a:lnSpc>
              <a:spcBef>
                <a:spcPts val="1000"/>
              </a:spcBef>
              <a:spcAft>
                <a:spcPts val="0"/>
              </a:spcAft>
              <a:buClr>
                <a:schemeClr val="dk1"/>
              </a:buClr>
              <a:buSzPts val="2800"/>
              <a:buChar char="•"/>
            </a:pPr>
            <a:r>
              <a:rPr lang="en-US"/>
              <a:t>Customer</a:t>
            </a:r>
            <a:endParaRPr/>
          </a:p>
          <a:p>
            <a:pPr marL="228600" lvl="0" indent="-228600" algn="l" rtl="0">
              <a:lnSpc>
                <a:spcPct val="90000"/>
              </a:lnSpc>
              <a:spcBef>
                <a:spcPts val="1000"/>
              </a:spcBef>
              <a:spcAft>
                <a:spcPts val="0"/>
              </a:spcAft>
              <a:buClr>
                <a:schemeClr val="dk1"/>
              </a:buClr>
              <a:buSzPts val="2800"/>
              <a:buChar char="•"/>
            </a:pPr>
            <a:r>
              <a:rPr lang="en-US"/>
              <a:t>Customer account</a:t>
            </a:r>
            <a:endParaRPr/>
          </a:p>
          <a:p>
            <a:pPr marL="228600" lvl="0" indent="-228600" algn="l" rtl="0">
              <a:lnSpc>
                <a:spcPct val="90000"/>
              </a:lnSpc>
              <a:spcBef>
                <a:spcPts val="1000"/>
              </a:spcBef>
              <a:spcAft>
                <a:spcPts val="0"/>
              </a:spcAft>
              <a:buClr>
                <a:schemeClr val="dk1"/>
              </a:buClr>
              <a:buSzPts val="2800"/>
              <a:buChar char="•"/>
            </a:pPr>
            <a:r>
              <a:rPr lang="en-US"/>
              <a:t>Master account list</a:t>
            </a:r>
            <a:endParaRPr/>
          </a:p>
          <a:p>
            <a:pPr marL="228600" lvl="0" indent="-228600" algn="l" rtl="0">
              <a:lnSpc>
                <a:spcPct val="90000"/>
              </a:lnSpc>
              <a:spcBef>
                <a:spcPts val="1000"/>
              </a:spcBef>
              <a:spcAft>
                <a:spcPts val="0"/>
              </a:spcAft>
              <a:buClr>
                <a:schemeClr val="dk1"/>
              </a:buClr>
              <a:buSzPts val="2800"/>
              <a:buChar char="•"/>
            </a:pPr>
            <a:r>
              <a:rPr lang="en-US"/>
              <a:t>Master catalog</a:t>
            </a:r>
            <a:endParaRPr/>
          </a:p>
          <a:p>
            <a:pPr marL="228600" lvl="0" indent="-228600" algn="l" rtl="0">
              <a:lnSpc>
                <a:spcPct val="90000"/>
              </a:lnSpc>
              <a:spcBef>
                <a:spcPts val="1000"/>
              </a:spcBef>
              <a:spcAft>
                <a:spcPts val="0"/>
              </a:spcAft>
              <a:buClr>
                <a:schemeClr val="dk1"/>
              </a:buClr>
              <a:buSzPts val="2800"/>
              <a:buChar char="•"/>
            </a:pPr>
            <a:r>
              <a:rPr lang="en-US"/>
              <a:t>Order</a:t>
            </a:r>
            <a:endParaRPr/>
          </a:p>
          <a:p>
            <a:pPr marL="228600" lvl="0" indent="-228600" algn="l" rtl="0">
              <a:lnSpc>
                <a:spcPct val="90000"/>
              </a:lnSpc>
              <a:spcBef>
                <a:spcPts val="1000"/>
              </a:spcBef>
              <a:spcAft>
                <a:spcPts val="0"/>
              </a:spcAft>
              <a:buClr>
                <a:schemeClr val="dk1"/>
              </a:buClr>
              <a:buSzPts val="2800"/>
              <a:buChar char="•"/>
            </a:pPr>
            <a:r>
              <a:rPr lang="en-US"/>
              <a:t>Shopping chart</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
        <p:nvSpPr>
          <p:cNvPr id="684" name="Google Shape;684;p37"/>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37</a:t>
            </a:fld>
            <a:endParaRPr/>
          </a:p>
        </p:txBody>
      </p:sp>
      <p:sp>
        <p:nvSpPr>
          <p:cNvPr id="685" name="Google Shape;685;p37"/>
          <p:cNvSpPr txBox="1"/>
          <p:nvPr/>
        </p:nvSpPr>
        <p:spPr>
          <a:xfrm>
            <a:off x="6177776" y="1825625"/>
            <a:ext cx="5339576" cy="4351338"/>
          </a:xfrm>
          <a:prstGeom prst="rect">
            <a:avLst/>
          </a:prstGeom>
          <a:noFill/>
          <a:ln>
            <a:noFill/>
          </a:ln>
        </p:spPr>
        <p:txBody>
          <a:bodyPr spcFirstLastPara="1" wrap="square" lIns="91425" tIns="45700" rIns="91425" bIns="45700" anchor="t" anchorCtr="0">
            <a:normAutofit lnSpcReduction="10000"/>
          </a:bodyPr>
          <a:lstStyle/>
          <a:p>
            <a:pPr marL="228600" marR="0" lvl="0" indent="-228600" algn="l" rtl="0">
              <a:lnSpc>
                <a:spcPct val="9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Author</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Book review</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Category</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Credit card</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Customer rating</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Digital wallet</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Other payment channel</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Search method</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Wish list</a:t>
            </a:r>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3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So, what is the “</a:t>
            </a:r>
            <a:r>
              <a:rPr lang="en-US" b="1">
                <a:solidFill>
                  <a:srgbClr val="F15429"/>
                </a:solidFill>
              </a:rPr>
              <a:t>object</a:t>
            </a:r>
            <a:r>
              <a:rPr lang="en-US"/>
              <a:t>” then?</a:t>
            </a:r>
            <a:endParaRPr/>
          </a:p>
        </p:txBody>
      </p:sp>
      <p:sp>
        <p:nvSpPr>
          <p:cNvPr id="691" name="Google Shape;691;p3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a:t>Why we get rid some of “objects” in our list?</a:t>
            </a:r>
            <a:endParaRPr/>
          </a:p>
        </p:txBody>
      </p:sp>
      <p:sp>
        <p:nvSpPr>
          <p:cNvPr id="692" name="Google Shape;692;p38"/>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39"/>
          <p:cNvSpPr txBox="1">
            <a:spLocks noGrp="1"/>
          </p:cNvSpPr>
          <p:nvPr>
            <p:ph type="title"/>
          </p:nvPr>
        </p:nvSpPr>
        <p:spPr>
          <a:xfrm>
            <a:off x="838200" y="365125"/>
            <a:ext cx="923364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a:t>The Objects</a:t>
            </a:r>
            <a:r>
              <a:rPr lang="en-US" sz="3600"/>
              <a:t>: </a:t>
            </a:r>
            <a:r>
              <a:rPr lang="en-US" sz="3600" i="1"/>
              <a:t>Psss! We make it simple for now </a:t>
            </a:r>
            <a:r>
              <a:rPr lang="en-US" sz="3600"/>
              <a:t>(1)</a:t>
            </a:r>
            <a:endParaRPr sz="3600" i="1"/>
          </a:p>
        </p:txBody>
      </p:sp>
      <p:sp>
        <p:nvSpPr>
          <p:cNvPr id="698" name="Google Shape;698;p39"/>
          <p:cNvSpPr txBox="1">
            <a:spLocks noGrp="1"/>
          </p:cNvSpPr>
          <p:nvPr>
            <p:ph type="body" idx="1"/>
          </p:nvPr>
        </p:nvSpPr>
        <p:spPr>
          <a:xfrm>
            <a:off x="838200" y="1825625"/>
            <a:ext cx="10675088"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Objects is “something” that </a:t>
            </a:r>
            <a:r>
              <a:rPr lang="en-US" b="1">
                <a:solidFill>
                  <a:srgbClr val="F15429"/>
                </a:solidFill>
              </a:rPr>
              <a:t>interact</a:t>
            </a:r>
            <a:r>
              <a:rPr lang="en-US"/>
              <a:t> to achieve software the system objective</a:t>
            </a:r>
            <a:endParaRPr/>
          </a:p>
          <a:p>
            <a:pPr marL="228600" lvl="0" indent="-228600" algn="l" rtl="0">
              <a:lnSpc>
                <a:spcPct val="90000"/>
              </a:lnSpc>
              <a:spcBef>
                <a:spcPts val="1000"/>
              </a:spcBef>
              <a:spcAft>
                <a:spcPts val="0"/>
              </a:spcAft>
              <a:buClr>
                <a:schemeClr val="dk1"/>
              </a:buClr>
              <a:buSzPts val="2800"/>
              <a:buChar char="•"/>
            </a:pPr>
            <a:r>
              <a:rPr lang="en-US"/>
              <a:t>The objects </a:t>
            </a:r>
            <a:r>
              <a:rPr lang="en-US" b="1">
                <a:solidFill>
                  <a:srgbClr val="F15429"/>
                </a:solidFill>
              </a:rPr>
              <a:t>usually mimic the real-world object</a:t>
            </a:r>
            <a:endParaRPr/>
          </a:p>
          <a:p>
            <a:pPr marL="228600" lvl="0" indent="-228600" algn="l" rtl="0">
              <a:lnSpc>
                <a:spcPct val="90000"/>
              </a:lnSpc>
              <a:spcBef>
                <a:spcPts val="1000"/>
              </a:spcBef>
              <a:spcAft>
                <a:spcPts val="0"/>
              </a:spcAft>
              <a:buClr>
                <a:schemeClr val="dk1"/>
              </a:buClr>
              <a:buSzPts val="2800"/>
              <a:buChar char="•"/>
            </a:pPr>
            <a:r>
              <a:rPr lang="en-US"/>
              <a:t>The real-word objects may </a:t>
            </a:r>
            <a:r>
              <a:rPr lang="en-US" b="1">
                <a:solidFill>
                  <a:srgbClr val="F15429"/>
                </a:solidFill>
              </a:rPr>
              <a:t>have physical present</a:t>
            </a:r>
            <a:r>
              <a:rPr lang="en-US"/>
              <a:t> or just represent </a:t>
            </a:r>
            <a:r>
              <a:rPr lang="en-US" b="1">
                <a:solidFill>
                  <a:srgbClr val="F15429"/>
                </a:solidFill>
              </a:rPr>
              <a:t>well-understood conceptual entity</a:t>
            </a:r>
            <a:r>
              <a:rPr lang="en-US"/>
              <a:t> in the application.</a:t>
            </a:r>
            <a:br>
              <a:rPr lang="en-US"/>
            </a:br>
            <a:r>
              <a:rPr lang="en-US"/>
              <a:t>Examples:</a:t>
            </a:r>
            <a:endParaRPr/>
          </a:p>
          <a:p>
            <a:pPr marL="685800" lvl="1" indent="-228600" algn="l" rtl="0">
              <a:lnSpc>
                <a:spcPct val="90000"/>
              </a:lnSpc>
              <a:spcBef>
                <a:spcPts val="500"/>
              </a:spcBef>
              <a:spcAft>
                <a:spcPts val="0"/>
              </a:spcAft>
              <a:buClr>
                <a:schemeClr val="dk1"/>
              </a:buClr>
              <a:buSzPts val="2400"/>
              <a:buChar char="•"/>
            </a:pPr>
            <a:r>
              <a:rPr lang="en-US"/>
              <a:t>Book (physical)</a:t>
            </a:r>
            <a:endParaRPr/>
          </a:p>
          <a:p>
            <a:pPr marL="685800" lvl="1" indent="-228600" algn="l" rtl="0">
              <a:lnSpc>
                <a:spcPct val="90000"/>
              </a:lnSpc>
              <a:spcBef>
                <a:spcPts val="500"/>
              </a:spcBef>
              <a:spcAft>
                <a:spcPts val="0"/>
              </a:spcAft>
              <a:buClr>
                <a:schemeClr val="dk1"/>
              </a:buClr>
              <a:buSzPts val="2400"/>
              <a:buChar char="•"/>
            </a:pPr>
            <a:r>
              <a:rPr lang="en-US"/>
              <a:t>Book review (conceptual)</a:t>
            </a:r>
            <a:endParaRPr/>
          </a:p>
        </p:txBody>
      </p:sp>
      <p:sp>
        <p:nvSpPr>
          <p:cNvPr id="699" name="Google Shape;699;p39"/>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4"/>
          <p:cNvSpPr txBox="1">
            <a:spLocks noGrp="1"/>
          </p:cNvSpPr>
          <p:nvPr>
            <p:ph type="title"/>
          </p:nvPr>
        </p:nvSpPr>
        <p:spPr>
          <a:xfrm>
            <a:off x="838200" y="-190046"/>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Software development life cycle</a:t>
            </a:r>
            <a:endParaRPr/>
          </a:p>
        </p:txBody>
      </p:sp>
      <p:sp>
        <p:nvSpPr>
          <p:cNvPr id="94" name="Google Shape;94;p4"/>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4</a:t>
            </a:fld>
            <a:endParaRPr/>
          </a:p>
        </p:txBody>
      </p:sp>
      <p:sp>
        <p:nvSpPr>
          <p:cNvPr id="95" name="Google Shape;95;p4"/>
          <p:cNvSpPr txBox="1"/>
          <p:nvPr/>
        </p:nvSpPr>
        <p:spPr>
          <a:xfrm>
            <a:off x="838200" y="658736"/>
            <a:ext cx="10675088" cy="5078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700" b="0" i="0" u="none" strike="noStrike" cap="none" dirty="0">
                <a:solidFill>
                  <a:schemeClr val="dk1"/>
                </a:solidFill>
                <a:latin typeface="Calibri"/>
                <a:ea typeface="Calibri"/>
                <a:cs typeface="Calibri"/>
                <a:sym typeface="Calibri"/>
              </a:rPr>
              <a:t>Flow, </a:t>
            </a:r>
            <a:r>
              <a:rPr lang="en-US" sz="2700" b="1" dirty="0">
                <a:solidFill>
                  <a:srgbClr val="7030A0"/>
                </a:solidFill>
                <a:latin typeface="Calibri"/>
                <a:ea typeface="Calibri"/>
                <a:cs typeface="Calibri"/>
                <a:sym typeface="Calibri"/>
              </a:rPr>
              <a:t>Role</a:t>
            </a:r>
            <a:r>
              <a:rPr lang="en-US" sz="2700" b="0" i="0" u="none" strike="noStrike" cap="none" dirty="0">
                <a:solidFill>
                  <a:schemeClr val="dk1"/>
                </a:solidFill>
                <a:latin typeface="Calibri"/>
                <a:ea typeface="Calibri"/>
                <a:cs typeface="Calibri"/>
                <a:sym typeface="Calibri"/>
              </a:rPr>
              <a:t>, and </a:t>
            </a:r>
            <a:r>
              <a:rPr lang="en-US" sz="2700" b="0" i="1" u="none" strike="noStrike" cap="none" dirty="0">
                <a:solidFill>
                  <a:srgbClr val="C00000"/>
                </a:solidFill>
                <a:latin typeface="Calibri"/>
                <a:ea typeface="Calibri"/>
                <a:cs typeface="Calibri"/>
                <a:sym typeface="Calibri"/>
              </a:rPr>
              <a:t>De</a:t>
            </a:r>
            <a:r>
              <a:rPr lang="en-US" sz="2700" b="0" i="1" u="none" strike="noStrike" cap="none" dirty="0">
                <a:solidFill>
                  <a:schemeClr val="accent2"/>
                </a:solidFill>
                <a:latin typeface="Calibri"/>
                <a:ea typeface="Calibri"/>
                <a:cs typeface="Calibri"/>
                <a:sym typeface="Calibri"/>
              </a:rPr>
              <a:t>li</a:t>
            </a:r>
            <a:r>
              <a:rPr lang="en-US" sz="2700" b="0" i="1" u="none" strike="noStrike" cap="none" dirty="0">
                <a:solidFill>
                  <a:srgbClr val="00B050"/>
                </a:solidFill>
                <a:latin typeface="Calibri"/>
                <a:ea typeface="Calibri"/>
                <a:cs typeface="Calibri"/>
                <a:sym typeface="Calibri"/>
              </a:rPr>
              <a:t>ver</a:t>
            </a:r>
            <a:r>
              <a:rPr lang="en-US" sz="2700" b="0" i="1" u="none" strike="noStrike" cap="none" dirty="0">
                <a:solidFill>
                  <a:srgbClr val="0070C0"/>
                </a:solidFill>
                <a:latin typeface="Calibri"/>
                <a:ea typeface="Calibri"/>
                <a:cs typeface="Calibri"/>
                <a:sym typeface="Calibri"/>
              </a:rPr>
              <a:t>able</a:t>
            </a:r>
            <a:r>
              <a:rPr lang="en-US" sz="1600" b="0" i="1" u="none" strike="noStrike" cap="none" dirty="0">
                <a:solidFill>
                  <a:schemeClr val="dk1"/>
                </a:solidFill>
                <a:latin typeface="Calibri"/>
                <a:ea typeface="Calibri"/>
                <a:cs typeface="Calibri"/>
                <a:sym typeface="Calibri"/>
              </a:rPr>
              <a:t>  </a:t>
            </a:r>
            <a:r>
              <a:rPr lang="en-US" sz="1800" b="0" i="1" u="none" strike="noStrike" cap="none" dirty="0">
                <a:solidFill>
                  <a:schemeClr val="dk1"/>
                </a:solidFill>
                <a:latin typeface="Calibri"/>
                <a:ea typeface="Calibri"/>
                <a:cs typeface="Calibri"/>
                <a:sym typeface="Calibri"/>
              </a:rPr>
              <a:t>(Tilley, 2012) (Dennis, 2016) (</a:t>
            </a:r>
            <a:r>
              <a:rPr lang="en-US" sz="1800" b="0" i="1" u="none" strike="noStrike" cap="none" dirty="0" err="1">
                <a:solidFill>
                  <a:schemeClr val="dk1"/>
                </a:solidFill>
                <a:latin typeface="Calibri"/>
                <a:ea typeface="Calibri"/>
                <a:cs typeface="Calibri"/>
                <a:sym typeface="Calibri"/>
              </a:rPr>
              <a:t>Valacich</a:t>
            </a:r>
            <a:r>
              <a:rPr lang="en-US" sz="1800" b="0" i="1" u="none" strike="noStrike" cap="none" dirty="0">
                <a:solidFill>
                  <a:schemeClr val="dk1"/>
                </a:solidFill>
                <a:latin typeface="Calibri"/>
                <a:ea typeface="Calibri"/>
                <a:cs typeface="Calibri"/>
                <a:sym typeface="Calibri"/>
              </a:rPr>
              <a:t>, 2017)</a:t>
            </a:r>
            <a:endParaRPr sz="1800" dirty="0">
              <a:solidFill>
                <a:schemeClr val="dk1"/>
              </a:solidFill>
              <a:latin typeface="Calibri"/>
              <a:ea typeface="Calibri"/>
              <a:cs typeface="Calibri"/>
              <a:sym typeface="Calibri"/>
            </a:endParaRPr>
          </a:p>
        </p:txBody>
      </p:sp>
      <p:sp>
        <p:nvSpPr>
          <p:cNvPr id="96" name="Google Shape;96;p4"/>
          <p:cNvSpPr/>
          <p:nvPr/>
        </p:nvSpPr>
        <p:spPr>
          <a:xfrm>
            <a:off x="893916" y="1233491"/>
            <a:ext cx="6791397" cy="5562600"/>
          </a:xfrm>
          <a:prstGeom prst="rect">
            <a:avLst/>
          </a:prstGeom>
          <a:noFill/>
          <a:ln>
            <a:noFill/>
          </a:ln>
        </p:spPr>
        <p:txBody>
          <a:bodyPr spcFirstLastPara="1" wrap="square" lIns="91425" tIns="45700" rIns="91425" bIns="45700" anchor="t" anchorCtr="0">
            <a:normAutofit/>
          </a:bodyPr>
          <a:lstStyle/>
          <a:p>
            <a:pPr marL="514350" marR="0" lvl="0" indent="-514350" algn="l" rtl="0">
              <a:lnSpc>
                <a:spcPct val="70000"/>
              </a:lnSpc>
              <a:spcBef>
                <a:spcPts val="0"/>
              </a:spcBef>
              <a:spcAft>
                <a:spcPts val="0"/>
              </a:spcAft>
              <a:buClr>
                <a:srgbClr val="7030A0"/>
              </a:buClr>
              <a:buSzPts val="1960"/>
              <a:buFont typeface="Calibri"/>
              <a:buAutoNum type="arabicPeriod"/>
            </a:pPr>
            <a:r>
              <a:rPr lang="en-US" sz="1960" b="1" u="none" dirty="0">
                <a:solidFill>
                  <a:srgbClr val="7030A0"/>
                </a:solidFill>
                <a:latin typeface="Calibri"/>
                <a:ea typeface="Calibri"/>
                <a:cs typeface="Calibri"/>
                <a:sym typeface="Calibri"/>
              </a:rPr>
              <a:t>User/Product Owner </a:t>
            </a:r>
            <a:r>
              <a:rPr lang="en-US" sz="1960" b="0" u="none" dirty="0">
                <a:solidFill>
                  <a:schemeClr val="dk1"/>
                </a:solidFill>
                <a:latin typeface="Calibri"/>
                <a:ea typeface="Calibri"/>
                <a:cs typeface="Calibri"/>
                <a:sym typeface="Calibri"/>
              </a:rPr>
              <a:t>brings requests for software requirements (changes) (</a:t>
            </a:r>
            <a:r>
              <a:rPr lang="en-US" sz="1960" b="0" u="none" dirty="0">
                <a:solidFill>
                  <a:srgbClr val="C00000"/>
                </a:solidFill>
                <a:latin typeface="Calibri"/>
                <a:ea typeface="Calibri"/>
                <a:cs typeface="Calibri"/>
                <a:sym typeface="Calibri"/>
              </a:rPr>
              <a:t>System Request</a:t>
            </a:r>
            <a:r>
              <a:rPr lang="en-US" sz="1960" b="0" u="none" dirty="0">
                <a:solidFill>
                  <a:schemeClr val="dk1"/>
                </a:solidFill>
                <a:latin typeface="Calibri"/>
                <a:ea typeface="Calibri"/>
                <a:cs typeface="Calibri"/>
                <a:sym typeface="Calibri"/>
              </a:rPr>
              <a:t>) </a:t>
            </a:r>
            <a:r>
              <a:rPr lang="en-US" sz="1960" dirty="0">
                <a:solidFill>
                  <a:schemeClr val="dk1"/>
                </a:solidFill>
                <a:latin typeface="Calibri"/>
                <a:ea typeface="Calibri"/>
                <a:cs typeface="Calibri"/>
                <a:sym typeface="Calibri"/>
              </a:rPr>
              <a:t>to the</a:t>
            </a:r>
            <a:r>
              <a:rPr lang="en-US" sz="1960" b="0" u="none" dirty="0">
                <a:solidFill>
                  <a:schemeClr val="dk1"/>
                </a:solidFill>
                <a:latin typeface="Calibri"/>
                <a:ea typeface="Calibri"/>
                <a:cs typeface="Calibri"/>
                <a:sym typeface="Calibri"/>
              </a:rPr>
              <a:t> System Analyst</a:t>
            </a:r>
            <a:endParaRPr sz="1960" b="0" u="none" dirty="0">
              <a:solidFill>
                <a:schemeClr val="dk1"/>
              </a:solidFill>
              <a:latin typeface="Calibri"/>
              <a:ea typeface="Calibri"/>
              <a:cs typeface="Calibri"/>
              <a:sym typeface="Calibri"/>
            </a:endParaRPr>
          </a:p>
          <a:p>
            <a:pPr marL="514350" marR="0" lvl="0" indent="-514350" algn="l" rtl="0">
              <a:lnSpc>
                <a:spcPct val="70000"/>
              </a:lnSpc>
              <a:spcBef>
                <a:spcPts val="1000"/>
              </a:spcBef>
              <a:spcAft>
                <a:spcPts val="0"/>
              </a:spcAft>
              <a:buClr>
                <a:srgbClr val="7030A0"/>
              </a:buClr>
              <a:buSzPts val="1960"/>
              <a:buFont typeface="Calibri"/>
              <a:buAutoNum type="arabicPeriod"/>
            </a:pPr>
            <a:r>
              <a:rPr lang="en-US" sz="1960" b="1" u="none" dirty="0">
                <a:solidFill>
                  <a:srgbClr val="7030A0"/>
                </a:solidFill>
                <a:latin typeface="Calibri"/>
                <a:ea typeface="Calibri"/>
                <a:cs typeface="Calibri"/>
                <a:sym typeface="Calibri"/>
              </a:rPr>
              <a:t>System Analyst </a:t>
            </a:r>
            <a:r>
              <a:rPr lang="en-US" sz="1960" b="0" u="none" dirty="0">
                <a:solidFill>
                  <a:schemeClr val="dk1"/>
                </a:solidFill>
                <a:latin typeface="Calibri"/>
                <a:ea typeface="Calibri"/>
                <a:cs typeface="Calibri"/>
                <a:sym typeface="Calibri"/>
              </a:rPr>
              <a:t>makes a </a:t>
            </a:r>
            <a:r>
              <a:rPr lang="en-US" sz="1960" dirty="0">
                <a:solidFill>
                  <a:srgbClr val="C00000"/>
                </a:solidFill>
                <a:latin typeface="Calibri"/>
                <a:ea typeface="Calibri"/>
                <a:cs typeface="Calibri"/>
                <a:sym typeface="Calibri"/>
              </a:rPr>
              <a:t>feasibility analysis </a:t>
            </a:r>
            <a:r>
              <a:rPr lang="en-US" sz="1960" b="0" u="none" dirty="0">
                <a:solidFill>
                  <a:schemeClr val="dk1"/>
                </a:solidFill>
                <a:latin typeface="Calibri"/>
                <a:ea typeface="Calibri"/>
                <a:cs typeface="Calibri"/>
                <a:sym typeface="Calibri"/>
              </a:rPr>
              <a:t>of the System Request.</a:t>
            </a:r>
            <a:endParaRPr dirty="0"/>
          </a:p>
          <a:p>
            <a:pPr marL="514350" marR="0" lvl="0" indent="-514350" algn="l" rtl="0">
              <a:lnSpc>
                <a:spcPct val="70000"/>
              </a:lnSpc>
              <a:spcBef>
                <a:spcPts val="1000"/>
              </a:spcBef>
              <a:spcAft>
                <a:spcPts val="0"/>
              </a:spcAft>
              <a:buClr>
                <a:schemeClr val="dk1"/>
              </a:buClr>
              <a:buSzPts val="1960"/>
              <a:buFont typeface="Calibri"/>
              <a:buAutoNum type="arabicPeriod"/>
            </a:pPr>
            <a:r>
              <a:rPr lang="en-US" sz="1960" b="0" u="none" dirty="0">
                <a:solidFill>
                  <a:schemeClr val="dk1"/>
                </a:solidFill>
                <a:latin typeface="Calibri"/>
                <a:ea typeface="Calibri"/>
                <a:cs typeface="Calibri"/>
                <a:sym typeface="Calibri"/>
              </a:rPr>
              <a:t>The System Analyst </a:t>
            </a:r>
            <a:r>
              <a:rPr lang="en-US" sz="1960" dirty="0">
                <a:solidFill>
                  <a:schemeClr val="dk1"/>
                </a:solidFill>
                <a:latin typeface="Calibri"/>
                <a:ea typeface="Calibri"/>
                <a:cs typeface="Calibri"/>
                <a:sym typeface="Calibri"/>
              </a:rPr>
              <a:t>carries out analysis and design, and the result is a </a:t>
            </a:r>
            <a:r>
              <a:rPr lang="en-US" sz="1960" b="0" u="none" dirty="0">
                <a:solidFill>
                  <a:schemeClr val="accent2"/>
                </a:solidFill>
                <a:latin typeface="Calibri"/>
                <a:ea typeface="Calibri"/>
                <a:cs typeface="Calibri"/>
                <a:sym typeface="Calibri"/>
              </a:rPr>
              <a:t>System Specification</a:t>
            </a:r>
            <a:endParaRPr sz="1960" b="0" u="none" dirty="0">
              <a:solidFill>
                <a:schemeClr val="accent2"/>
              </a:solidFill>
              <a:latin typeface="Calibri"/>
              <a:ea typeface="Calibri"/>
              <a:cs typeface="Calibri"/>
              <a:sym typeface="Calibri"/>
            </a:endParaRPr>
          </a:p>
          <a:p>
            <a:pPr marL="685800" marR="0" lvl="1" indent="-228600" algn="l" rtl="0">
              <a:lnSpc>
                <a:spcPct val="70000"/>
              </a:lnSpc>
              <a:spcBef>
                <a:spcPts val="500"/>
              </a:spcBef>
              <a:spcAft>
                <a:spcPts val="0"/>
              </a:spcAft>
              <a:buClr>
                <a:srgbClr val="7030A0"/>
              </a:buClr>
              <a:buSzPts val="1679"/>
              <a:buFont typeface="Arial"/>
              <a:buChar char="•"/>
            </a:pPr>
            <a:r>
              <a:rPr lang="en-US" sz="1679" b="1" i="0" u="none" strike="noStrike" cap="none" dirty="0">
                <a:solidFill>
                  <a:srgbClr val="7030A0"/>
                </a:solidFill>
                <a:latin typeface="Calibri"/>
                <a:ea typeface="Calibri"/>
                <a:cs typeface="Calibri"/>
                <a:sym typeface="Calibri"/>
              </a:rPr>
              <a:t>Business Analyst </a:t>
            </a:r>
            <a:r>
              <a:rPr lang="en-US" sz="1679" b="0" i="0" u="none" strike="noStrike" cap="none" dirty="0">
                <a:solidFill>
                  <a:schemeClr val="dk1"/>
                </a:solidFill>
                <a:latin typeface="Calibri"/>
                <a:ea typeface="Calibri"/>
                <a:cs typeface="Calibri"/>
                <a:sym typeface="Calibri"/>
              </a:rPr>
              <a:t>helps System Analyst understand the business processes of the software to be bu</a:t>
            </a:r>
            <a:r>
              <a:rPr lang="en-US" sz="1679" dirty="0">
                <a:solidFill>
                  <a:schemeClr val="dk1"/>
                </a:solidFill>
                <a:latin typeface="Calibri"/>
                <a:ea typeface="Calibri"/>
                <a:cs typeface="Calibri"/>
                <a:sym typeface="Calibri"/>
              </a:rPr>
              <a:t>ilt.</a:t>
            </a:r>
            <a:endParaRPr dirty="0"/>
          </a:p>
          <a:p>
            <a:pPr marL="514350" marR="0" lvl="0" indent="-514350" algn="l" rtl="0">
              <a:lnSpc>
                <a:spcPct val="70000"/>
              </a:lnSpc>
              <a:spcBef>
                <a:spcPts val="1000"/>
              </a:spcBef>
              <a:spcAft>
                <a:spcPts val="0"/>
              </a:spcAft>
              <a:buClr>
                <a:schemeClr val="dk1"/>
              </a:buClr>
              <a:buSzPts val="1960"/>
              <a:buFont typeface="Calibri"/>
              <a:buAutoNum type="arabicPeriod"/>
            </a:pPr>
            <a:r>
              <a:rPr lang="en-US" sz="1960" b="0" u="none" dirty="0">
                <a:solidFill>
                  <a:schemeClr val="dk1"/>
                </a:solidFill>
                <a:latin typeface="Calibri"/>
                <a:ea typeface="Calibri"/>
                <a:cs typeface="Calibri"/>
                <a:sym typeface="Calibri"/>
              </a:rPr>
              <a:t>System Specification </a:t>
            </a:r>
            <a:r>
              <a:rPr lang="en-US" sz="1960" b="0" u="none" dirty="0" err="1">
                <a:solidFill>
                  <a:schemeClr val="dk1"/>
                </a:solidFill>
                <a:latin typeface="Calibri"/>
                <a:ea typeface="Calibri"/>
                <a:cs typeface="Calibri"/>
                <a:sym typeface="Calibri"/>
              </a:rPr>
              <a:t>diserahkan</a:t>
            </a:r>
            <a:r>
              <a:rPr lang="en-US" sz="1960" b="0" u="none" dirty="0">
                <a:solidFill>
                  <a:schemeClr val="dk1"/>
                </a:solidFill>
                <a:latin typeface="Calibri"/>
                <a:ea typeface="Calibri"/>
                <a:cs typeface="Calibri"/>
                <a:sym typeface="Calibri"/>
              </a:rPr>
              <a:t> oleh System </a:t>
            </a:r>
            <a:r>
              <a:rPr lang="en-US" sz="1960" b="0" u="none" dirty="0" err="1">
                <a:solidFill>
                  <a:schemeClr val="dk1"/>
                </a:solidFill>
                <a:latin typeface="Calibri"/>
                <a:ea typeface="Calibri"/>
                <a:cs typeface="Calibri"/>
                <a:sym typeface="Calibri"/>
              </a:rPr>
              <a:t>Anayst</a:t>
            </a:r>
            <a:r>
              <a:rPr lang="en-US" sz="1960" b="0" u="none" dirty="0">
                <a:solidFill>
                  <a:schemeClr val="dk1"/>
                </a:solidFill>
                <a:latin typeface="Calibri"/>
                <a:ea typeface="Calibri"/>
                <a:cs typeface="Calibri"/>
                <a:sym typeface="Calibri"/>
              </a:rPr>
              <a:t> </a:t>
            </a:r>
            <a:r>
              <a:rPr lang="en-US" sz="1960" b="0" u="none" dirty="0" err="1">
                <a:solidFill>
                  <a:schemeClr val="dk1"/>
                </a:solidFill>
                <a:latin typeface="Calibri"/>
                <a:ea typeface="Calibri"/>
                <a:cs typeface="Calibri"/>
                <a:sym typeface="Calibri"/>
              </a:rPr>
              <a:t>ke</a:t>
            </a:r>
            <a:r>
              <a:rPr lang="en-US" sz="1960" b="0" u="none" dirty="0">
                <a:solidFill>
                  <a:schemeClr val="dk1"/>
                </a:solidFill>
                <a:latin typeface="Calibri"/>
                <a:ea typeface="Calibri"/>
                <a:cs typeface="Calibri"/>
                <a:sym typeface="Calibri"/>
              </a:rPr>
              <a:t> </a:t>
            </a:r>
            <a:r>
              <a:rPr lang="en-US" sz="1960" b="1" u="none" dirty="0">
                <a:solidFill>
                  <a:srgbClr val="7030A0"/>
                </a:solidFill>
                <a:latin typeface="Calibri"/>
                <a:ea typeface="Calibri"/>
                <a:cs typeface="Calibri"/>
                <a:sym typeface="Calibri"/>
              </a:rPr>
              <a:t>Programmer</a:t>
            </a:r>
            <a:r>
              <a:rPr lang="en-US" sz="1960" b="1" u="none" dirty="0">
                <a:solidFill>
                  <a:schemeClr val="dk1"/>
                </a:solidFill>
                <a:latin typeface="Calibri"/>
                <a:ea typeface="Calibri"/>
                <a:cs typeface="Calibri"/>
                <a:sym typeface="Calibri"/>
              </a:rPr>
              <a:t> </a:t>
            </a:r>
            <a:r>
              <a:rPr lang="en-US" sz="1960" b="0" u="none" dirty="0" err="1">
                <a:solidFill>
                  <a:schemeClr val="dk1"/>
                </a:solidFill>
                <a:latin typeface="Calibri"/>
                <a:ea typeface="Calibri"/>
                <a:cs typeface="Calibri"/>
                <a:sym typeface="Calibri"/>
              </a:rPr>
              <a:t>untuk</a:t>
            </a:r>
            <a:r>
              <a:rPr lang="en-US" sz="1960" b="0" u="none" dirty="0">
                <a:solidFill>
                  <a:schemeClr val="dk1"/>
                </a:solidFill>
                <a:latin typeface="Calibri"/>
                <a:ea typeface="Calibri"/>
                <a:cs typeface="Calibri"/>
                <a:sym typeface="Calibri"/>
              </a:rPr>
              <a:t> </a:t>
            </a:r>
            <a:r>
              <a:rPr lang="en-US" sz="1960" b="0" u="none" dirty="0" err="1">
                <a:solidFill>
                  <a:schemeClr val="dk1"/>
                </a:solidFill>
                <a:latin typeface="Calibri"/>
                <a:ea typeface="Calibri"/>
                <a:cs typeface="Calibri"/>
                <a:sym typeface="Calibri"/>
              </a:rPr>
              <a:t>dilakukan</a:t>
            </a:r>
            <a:r>
              <a:rPr lang="en-US" sz="1960" b="0" u="none" dirty="0">
                <a:solidFill>
                  <a:schemeClr val="dk1"/>
                </a:solidFill>
                <a:latin typeface="Calibri"/>
                <a:ea typeface="Calibri"/>
                <a:cs typeface="Calibri"/>
                <a:sym typeface="Calibri"/>
              </a:rPr>
              <a:t> </a:t>
            </a:r>
            <a:r>
              <a:rPr lang="en-US" sz="1960" b="0" u="none" dirty="0" err="1">
                <a:solidFill>
                  <a:srgbClr val="008000"/>
                </a:solidFill>
                <a:latin typeface="Calibri"/>
                <a:ea typeface="Calibri"/>
                <a:cs typeface="Calibri"/>
                <a:sym typeface="Calibri"/>
              </a:rPr>
              <a:t>Konstruksi</a:t>
            </a:r>
            <a:r>
              <a:rPr lang="en-US" sz="1960" b="0" u="none" dirty="0">
                <a:solidFill>
                  <a:schemeClr val="dk1"/>
                </a:solidFill>
                <a:latin typeface="Calibri"/>
                <a:ea typeface="Calibri"/>
                <a:cs typeface="Calibri"/>
                <a:sym typeface="Calibri"/>
              </a:rPr>
              <a:t> (</a:t>
            </a:r>
            <a:r>
              <a:rPr lang="en-US" sz="1960" b="0" i="1" u="none" dirty="0">
                <a:solidFill>
                  <a:schemeClr val="dk1"/>
                </a:solidFill>
                <a:latin typeface="Calibri"/>
                <a:ea typeface="Calibri"/>
                <a:cs typeface="Calibri"/>
                <a:sym typeface="Calibri"/>
              </a:rPr>
              <a:t>Coding</a:t>
            </a:r>
            <a:r>
              <a:rPr lang="en-US" sz="1960" b="0" u="none" dirty="0">
                <a:solidFill>
                  <a:schemeClr val="dk1"/>
                </a:solidFill>
                <a:latin typeface="Calibri"/>
                <a:ea typeface="Calibri"/>
                <a:cs typeface="Calibri"/>
                <a:sym typeface="Calibri"/>
              </a:rPr>
              <a:t>)</a:t>
            </a:r>
            <a:endParaRPr dirty="0"/>
          </a:p>
          <a:p>
            <a:pPr marL="514350" marR="0" lvl="0" indent="-514350" algn="l" rtl="0">
              <a:lnSpc>
                <a:spcPct val="70000"/>
              </a:lnSpc>
              <a:spcBef>
                <a:spcPts val="1000"/>
              </a:spcBef>
              <a:spcAft>
                <a:spcPts val="0"/>
              </a:spcAft>
              <a:buClr>
                <a:schemeClr val="dk1"/>
              </a:buClr>
              <a:buSzPts val="1960"/>
              <a:buFont typeface="Calibri"/>
              <a:buAutoNum type="arabicPeriod"/>
            </a:pPr>
            <a:r>
              <a:rPr lang="en-US" sz="1960" b="0" u="none" dirty="0">
                <a:solidFill>
                  <a:schemeClr val="dk1"/>
                </a:solidFill>
                <a:latin typeface="Calibri"/>
                <a:ea typeface="Calibri"/>
                <a:cs typeface="Calibri"/>
                <a:sym typeface="Calibri"/>
              </a:rPr>
              <a:t>Hasil </a:t>
            </a:r>
            <a:r>
              <a:rPr lang="en-US" sz="1960" b="0" u="none" dirty="0" err="1">
                <a:solidFill>
                  <a:schemeClr val="dk1"/>
                </a:solidFill>
                <a:latin typeface="Calibri"/>
                <a:ea typeface="Calibri"/>
                <a:cs typeface="Calibri"/>
                <a:sym typeface="Calibri"/>
              </a:rPr>
              <a:t>Konstruksi</a:t>
            </a:r>
            <a:r>
              <a:rPr lang="en-US" sz="1960" b="0" u="none" dirty="0">
                <a:solidFill>
                  <a:schemeClr val="dk1"/>
                </a:solidFill>
                <a:latin typeface="Calibri"/>
                <a:ea typeface="Calibri"/>
                <a:cs typeface="Calibri"/>
                <a:sym typeface="Calibri"/>
              </a:rPr>
              <a:t> </a:t>
            </a:r>
            <a:r>
              <a:rPr lang="en-US" sz="1960" b="0" u="none" dirty="0" err="1">
                <a:solidFill>
                  <a:schemeClr val="dk1"/>
                </a:solidFill>
                <a:latin typeface="Calibri"/>
                <a:ea typeface="Calibri"/>
                <a:cs typeface="Calibri"/>
                <a:sym typeface="Calibri"/>
              </a:rPr>
              <a:t>berupa</a:t>
            </a:r>
            <a:r>
              <a:rPr lang="en-US" sz="1960" b="0" u="none" dirty="0">
                <a:solidFill>
                  <a:schemeClr val="dk1"/>
                </a:solidFill>
                <a:latin typeface="Calibri"/>
                <a:ea typeface="Calibri"/>
                <a:cs typeface="Calibri"/>
                <a:sym typeface="Calibri"/>
              </a:rPr>
              <a:t> </a:t>
            </a:r>
            <a:r>
              <a:rPr lang="en-US" sz="1960" b="0" u="none" dirty="0">
                <a:solidFill>
                  <a:srgbClr val="008000"/>
                </a:solidFill>
                <a:latin typeface="Calibri"/>
                <a:ea typeface="Calibri"/>
                <a:cs typeface="Calibri"/>
                <a:sym typeface="Calibri"/>
              </a:rPr>
              <a:t>Kode Program </a:t>
            </a:r>
            <a:r>
              <a:rPr lang="en-US" sz="1960" b="0" u="none" dirty="0" err="1">
                <a:solidFill>
                  <a:schemeClr val="dk1"/>
                </a:solidFill>
                <a:latin typeface="Calibri"/>
                <a:ea typeface="Calibri"/>
                <a:cs typeface="Calibri"/>
                <a:sym typeface="Calibri"/>
              </a:rPr>
              <a:t>diserahkan</a:t>
            </a:r>
            <a:r>
              <a:rPr lang="en-US" sz="1960" b="0" u="none" dirty="0">
                <a:solidFill>
                  <a:schemeClr val="dk1"/>
                </a:solidFill>
                <a:latin typeface="Calibri"/>
                <a:ea typeface="Calibri"/>
                <a:cs typeface="Calibri"/>
                <a:sym typeface="Calibri"/>
              </a:rPr>
              <a:t> </a:t>
            </a:r>
            <a:r>
              <a:rPr lang="en-US" sz="1960" b="0" u="none" dirty="0" err="1">
                <a:solidFill>
                  <a:schemeClr val="dk1"/>
                </a:solidFill>
                <a:latin typeface="Calibri"/>
                <a:ea typeface="Calibri"/>
                <a:cs typeface="Calibri"/>
                <a:sym typeface="Calibri"/>
              </a:rPr>
              <a:t>ke</a:t>
            </a:r>
            <a:r>
              <a:rPr lang="en-US" sz="1960" b="0" u="none" dirty="0">
                <a:solidFill>
                  <a:schemeClr val="dk1"/>
                </a:solidFill>
                <a:latin typeface="Calibri"/>
                <a:ea typeface="Calibri"/>
                <a:cs typeface="Calibri"/>
                <a:sym typeface="Calibri"/>
              </a:rPr>
              <a:t> </a:t>
            </a:r>
            <a:r>
              <a:rPr lang="en-US" sz="1960" b="1" u="none" dirty="0">
                <a:solidFill>
                  <a:srgbClr val="7030A0"/>
                </a:solidFill>
                <a:latin typeface="Calibri"/>
                <a:ea typeface="Calibri"/>
                <a:cs typeface="Calibri"/>
                <a:sym typeface="Calibri"/>
              </a:rPr>
              <a:t>Software Tester </a:t>
            </a:r>
            <a:r>
              <a:rPr lang="en-US" sz="1960" b="0" u="none" dirty="0" err="1">
                <a:solidFill>
                  <a:schemeClr val="dk1"/>
                </a:solidFill>
                <a:latin typeface="Calibri"/>
                <a:ea typeface="Calibri"/>
                <a:cs typeface="Calibri"/>
                <a:sym typeface="Calibri"/>
              </a:rPr>
              <a:t>untuk</a:t>
            </a:r>
            <a:r>
              <a:rPr lang="en-US" sz="1960" b="0" u="none" dirty="0">
                <a:solidFill>
                  <a:schemeClr val="dk1"/>
                </a:solidFill>
                <a:latin typeface="Calibri"/>
                <a:ea typeface="Calibri"/>
                <a:cs typeface="Calibri"/>
                <a:sym typeface="Calibri"/>
              </a:rPr>
              <a:t> </a:t>
            </a:r>
            <a:r>
              <a:rPr lang="en-US" sz="1960" b="0" u="none" dirty="0" err="1">
                <a:solidFill>
                  <a:schemeClr val="dk1"/>
                </a:solidFill>
                <a:latin typeface="Calibri"/>
                <a:ea typeface="Calibri"/>
                <a:cs typeface="Calibri"/>
                <a:sym typeface="Calibri"/>
              </a:rPr>
              <a:t>dilakukan</a:t>
            </a:r>
            <a:r>
              <a:rPr lang="en-US" sz="1960" b="0" u="none" dirty="0">
                <a:solidFill>
                  <a:schemeClr val="dk1"/>
                </a:solidFill>
                <a:latin typeface="Calibri"/>
                <a:ea typeface="Calibri"/>
                <a:cs typeface="Calibri"/>
                <a:sym typeface="Calibri"/>
              </a:rPr>
              <a:t> </a:t>
            </a:r>
            <a:r>
              <a:rPr lang="en-US" sz="1960" b="0" u="none" dirty="0" err="1">
                <a:solidFill>
                  <a:srgbClr val="008000"/>
                </a:solidFill>
                <a:latin typeface="Calibri"/>
                <a:ea typeface="Calibri"/>
                <a:cs typeface="Calibri"/>
                <a:sym typeface="Calibri"/>
              </a:rPr>
              <a:t>Pengujian</a:t>
            </a:r>
            <a:br>
              <a:rPr lang="en-US" sz="1960" b="0" u="none" dirty="0">
                <a:solidFill>
                  <a:schemeClr val="dk1"/>
                </a:solidFill>
                <a:latin typeface="Calibri"/>
                <a:ea typeface="Calibri"/>
                <a:cs typeface="Calibri"/>
                <a:sym typeface="Calibri"/>
              </a:rPr>
            </a:br>
            <a:r>
              <a:rPr lang="en-US" sz="1960" b="0" u="none" dirty="0">
                <a:solidFill>
                  <a:schemeClr val="dk1"/>
                </a:solidFill>
                <a:latin typeface="Calibri"/>
                <a:ea typeface="Calibri"/>
                <a:cs typeface="Calibri"/>
                <a:sym typeface="Calibri"/>
              </a:rPr>
              <a:t>(</a:t>
            </a:r>
            <a:r>
              <a:rPr lang="en-US" sz="1960" b="0" i="1" u="none" dirty="0">
                <a:solidFill>
                  <a:schemeClr val="dk1"/>
                </a:solidFill>
                <a:latin typeface="Calibri"/>
                <a:ea typeface="Calibri"/>
                <a:cs typeface="Calibri"/>
                <a:sym typeface="Calibri"/>
              </a:rPr>
              <a:t>Unit, Integration, System, User Acceptance Testing</a:t>
            </a:r>
            <a:r>
              <a:rPr lang="en-US" sz="1960" b="0" u="none" dirty="0">
                <a:solidFill>
                  <a:schemeClr val="dk1"/>
                </a:solidFill>
                <a:latin typeface="Calibri"/>
                <a:ea typeface="Calibri"/>
                <a:cs typeface="Calibri"/>
                <a:sym typeface="Calibri"/>
              </a:rPr>
              <a:t>)</a:t>
            </a:r>
            <a:endParaRPr dirty="0"/>
          </a:p>
          <a:p>
            <a:pPr marL="514350" marR="0" lvl="0" indent="-514350" algn="l" rtl="0">
              <a:lnSpc>
                <a:spcPct val="70000"/>
              </a:lnSpc>
              <a:spcBef>
                <a:spcPts val="1000"/>
              </a:spcBef>
              <a:spcAft>
                <a:spcPts val="0"/>
              </a:spcAft>
              <a:buClr>
                <a:srgbClr val="008000"/>
              </a:buClr>
              <a:buSzPts val="1960"/>
              <a:buFont typeface="Calibri"/>
              <a:buAutoNum type="arabicPeriod"/>
            </a:pPr>
            <a:r>
              <a:rPr lang="en-US" sz="1960" b="0" u="none" dirty="0" err="1">
                <a:solidFill>
                  <a:srgbClr val="008000"/>
                </a:solidFill>
                <a:latin typeface="Calibri"/>
                <a:ea typeface="Calibri"/>
                <a:cs typeface="Calibri"/>
                <a:sym typeface="Calibri"/>
              </a:rPr>
              <a:t>Instalasi</a:t>
            </a:r>
            <a:r>
              <a:rPr lang="en-US" sz="1960" b="0" u="none" dirty="0">
                <a:solidFill>
                  <a:schemeClr val="dk1"/>
                </a:solidFill>
                <a:latin typeface="Calibri"/>
                <a:ea typeface="Calibri"/>
                <a:cs typeface="Calibri"/>
                <a:sym typeface="Calibri"/>
              </a:rPr>
              <a:t> (</a:t>
            </a:r>
            <a:r>
              <a:rPr lang="en-US" sz="1960" b="0" i="1" u="none" dirty="0">
                <a:solidFill>
                  <a:srgbClr val="008000"/>
                </a:solidFill>
                <a:latin typeface="Calibri"/>
                <a:ea typeface="Calibri"/>
                <a:cs typeface="Calibri"/>
                <a:sym typeface="Calibri"/>
              </a:rPr>
              <a:t>delivery</a:t>
            </a:r>
            <a:r>
              <a:rPr lang="en-US" sz="1960" b="0" u="none" dirty="0">
                <a:solidFill>
                  <a:schemeClr val="dk1"/>
                </a:solidFill>
                <a:latin typeface="Calibri"/>
                <a:ea typeface="Calibri"/>
                <a:cs typeface="Calibri"/>
                <a:sym typeface="Calibri"/>
              </a:rPr>
              <a:t>) software dan </a:t>
            </a:r>
            <a:r>
              <a:rPr lang="en-US" sz="1960" b="0" u="none" dirty="0" err="1">
                <a:solidFill>
                  <a:srgbClr val="008000"/>
                </a:solidFill>
                <a:latin typeface="Calibri"/>
                <a:ea typeface="Calibri"/>
                <a:cs typeface="Calibri"/>
                <a:sym typeface="Calibri"/>
              </a:rPr>
              <a:t>manajemen</a:t>
            </a:r>
            <a:r>
              <a:rPr lang="en-US" sz="1960" b="0" u="none" dirty="0">
                <a:solidFill>
                  <a:srgbClr val="008000"/>
                </a:solidFill>
                <a:latin typeface="Calibri"/>
                <a:ea typeface="Calibri"/>
                <a:cs typeface="Calibri"/>
                <a:sym typeface="Calibri"/>
              </a:rPr>
              <a:t> </a:t>
            </a:r>
            <a:r>
              <a:rPr lang="en-US" sz="1960" b="0" u="none" dirty="0" err="1">
                <a:solidFill>
                  <a:srgbClr val="008000"/>
                </a:solidFill>
                <a:latin typeface="Calibri"/>
                <a:ea typeface="Calibri"/>
                <a:cs typeface="Calibri"/>
                <a:sym typeface="Calibri"/>
              </a:rPr>
              <a:t>perubahan</a:t>
            </a:r>
            <a:endParaRPr sz="1960" b="0" u="none" dirty="0">
              <a:solidFill>
                <a:srgbClr val="008000"/>
              </a:solidFill>
              <a:latin typeface="Calibri"/>
              <a:ea typeface="Calibri"/>
              <a:cs typeface="Calibri"/>
              <a:sym typeface="Calibri"/>
            </a:endParaRPr>
          </a:p>
          <a:p>
            <a:pPr marL="685800" marR="0" lvl="1" indent="-228600" algn="l" rtl="0">
              <a:lnSpc>
                <a:spcPct val="70000"/>
              </a:lnSpc>
              <a:spcBef>
                <a:spcPts val="500"/>
              </a:spcBef>
              <a:spcAft>
                <a:spcPts val="0"/>
              </a:spcAft>
              <a:buClr>
                <a:srgbClr val="008000"/>
              </a:buClr>
              <a:buSzPts val="1679"/>
              <a:buFont typeface="Arial"/>
              <a:buChar char="•"/>
            </a:pPr>
            <a:r>
              <a:rPr lang="en-US" sz="1679" b="0" i="0" u="none" strike="noStrike" cap="none" dirty="0">
                <a:solidFill>
                  <a:srgbClr val="008000"/>
                </a:solidFill>
                <a:latin typeface="Calibri"/>
                <a:ea typeface="Calibri"/>
                <a:cs typeface="Calibri"/>
                <a:sym typeface="Calibri"/>
              </a:rPr>
              <a:t>Software</a:t>
            </a:r>
            <a:r>
              <a:rPr lang="en-US" sz="1679" b="0" i="0" u="none" strike="noStrike" cap="none" dirty="0">
                <a:solidFill>
                  <a:schemeClr val="dk1"/>
                </a:solidFill>
                <a:latin typeface="Calibri"/>
                <a:ea typeface="Calibri"/>
                <a:cs typeface="Calibri"/>
                <a:sym typeface="Calibri"/>
              </a:rPr>
              <a:t> = Kode Program + </a:t>
            </a:r>
            <a:r>
              <a:rPr lang="en-US" sz="1679" b="0" i="0" u="none" strike="noStrike" cap="none" dirty="0" err="1">
                <a:solidFill>
                  <a:schemeClr val="dk1"/>
                </a:solidFill>
                <a:latin typeface="Calibri"/>
                <a:ea typeface="Calibri"/>
                <a:cs typeface="Calibri"/>
                <a:sym typeface="Calibri"/>
              </a:rPr>
              <a:t>Dokumentasi</a:t>
            </a:r>
            <a:r>
              <a:rPr lang="en-US" sz="1679" b="0" i="0" u="none" strike="noStrike" cap="none" dirty="0">
                <a:solidFill>
                  <a:schemeClr val="dk1"/>
                </a:solidFill>
                <a:latin typeface="Calibri"/>
                <a:ea typeface="Calibri"/>
                <a:cs typeface="Calibri"/>
                <a:sym typeface="Calibri"/>
              </a:rPr>
              <a:t> (</a:t>
            </a:r>
            <a:r>
              <a:rPr lang="en-US" sz="1679" b="0" i="0" u="none" strike="noStrike" cap="none" dirty="0" err="1">
                <a:solidFill>
                  <a:schemeClr val="dk1"/>
                </a:solidFill>
                <a:latin typeface="Calibri"/>
                <a:ea typeface="Calibri"/>
                <a:cs typeface="Calibri"/>
                <a:sym typeface="Calibri"/>
              </a:rPr>
              <a:t>Pengembangan</a:t>
            </a:r>
            <a:r>
              <a:rPr lang="en-US" sz="1679" b="0" i="0" u="none" strike="noStrike" cap="none" dirty="0">
                <a:solidFill>
                  <a:schemeClr val="dk1"/>
                </a:solidFill>
                <a:latin typeface="Calibri"/>
                <a:ea typeface="Calibri"/>
                <a:cs typeface="Calibri"/>
                <a:sym typeface="Calibri"/>
              </a:rPr>
              <a:t> dan </a:t>
            </a:r>
            <a:r>
              <a:rPr lang="en-US" sz="1679" b="0" i="0" u="none" strike="noStrike" cap="none" dirty="0" err="1">
                <a:solidFill>
                  <a:schemeClr val="dk1"/>
                </a:solidFill>
                <a:latin typeface="Calibri"/>
                <a:ea typeface="Calibri"/>
                <a:cs typeface="Calibri"/>
                <a:sym typeface="Calibri"/>
              </a:rPr>
              <a:t>Penggunaan</a:t>
            </a:r>
            <a:r>
              <a:rPr lang="en-US" sz="1679" b="0" i="0" u="none" strike="noStrike" cap="none" dirty="0">
                <a:solidFill>
                  <a:schemeClr val="dk1"/>
                </a:solidFill>
                <a:latin typeface="Calibri"/>
                <a:ea typeface="Calibri"/>
                <a:cs typeface="Calibri"/>
                <a:sym typeface="Calibri"/>
              </a:rPr>
              <a:t>)</a:t>
            </a:r>
            <a:r>
              <a:rPr lang="en-US" sz="1679" b="0" i="0" u="none" strike="noStrike" cap="none" dirty="0">
                <a:solidFill>
                  <a:srgbClr val="008000"/>
                </a:solidFill>
                <a:latin typeface="Calibri"/>
                <a:ea typeface="Calibri"/>
                <a:cs typeface="Calibri"/>
                <a:sym typeface="Calibri"/>
              </a:rPr>
              <a:t> </a:t>
            </a:r>
            <a:endParaRPr dirty="0"/>
          </a:p>
          <a:p>
            <a:pPr marL="514350" marR="0" lvl="0" indent="-514350" algn="l" rtl="0">
              <a:lnSpc>
                <a:spcPct val="70000"/>
              </a:lnSpc>
              <a:spcBef>
                <a:spcPts val="1000"/>
              </a:spcBef>
              <a:spcAft>
                <a:spcPts val="0"/>
              </a:spcAft>
              <a:buClr>
                <a:schemeClr val="dk1"/>
              </a:buClr>
              <a:buSzPts val="1960"/>
              <a:buFont typeface="Calibri"/>
              <a:buAutoNum type="arabicPeriod"/>
            </a:pPr>
            <a:r>
              <a:rPr lang="en-US" sz="1960" b="0" u="none" dirty="0" err="1">
                <a:solidFill>
                  <a:schemeClr val="dk1"/>
                </a:solidFill>
                <a:latin typeface="Calibri"/>
                <a:ea typeface="Calibri"/>
                <a:cs typeface="Calibri"/>
                <a:sym typeface="Calibri"/>
              </a:rPr>
              <a:t>Siklus</a:t>
            </a:r>
            <a:r>
              <a:rPr lang="en-US" sz="1960" b="0" u="none" dirty="0">
                <a:solidFill>
                  <a:schemeClr val="dk1"/>
                </a:solidFill>
                <a:latin typeface="Calibri"/>
                <a:ea typeface="Calibri"/>
                <a:cs typeface="Calibri"/>
                <a:sym typeface="Calibri"/>
              </a:rPr>
              <a:t> </a:t>
            </a:r>
            <a:r>
              <a:rPr lang="en-US" sz="1960" b="0" u="none" dirty="0" err="1">
                <a:solidFill>
                  <a:schemeClr val="dk1"/>
                </a:solidFill>
                <a:latin typeface="Calibri"/>
                <a:ea typeface="Calibri"/>
                <a:cs typeface="Calibri"/>
                <a:sym typeface="Calibri"/>
              </a:rPr>
              <a:t>kembali</a:t>
            </a:r>
            <a:r>
              <a:rPr lang="en-US" sz="1960" b="0" u="none" dirty="0">
                <a:solidFill>
                  <a:schemeClr val="dk1"/>
                </a:solidFill>
                <a:latin typeface="Calibri"/>
                <a:ea typeface="Calibri"/>
                <a:cs typeface="Calibri"/>
                <a:sym typeface="Calibri"/>
              </a:rPr>
              <a:t> </a:t>
            </a:r>
            <a:r>
              <a:rPr lang="en-US" sz="1960" b="0" u="none" dirty="0" err="1">
                <a:solidFill>
                  <a:schemeClr val="dk1"/>
                </a:solidFill>
                <a:latin typeface="Calibri"/>
                <a:ea typeface="Calibri"/>
                <a:cs typeface="Calibri"/>
                <a:sym typeface="Calibri"/>
              </a:rPr>
              <a:t>ke</a:t>
            </a:r>
            <a:r>
              <a:rPr lang="en-US" sz="1960" b="0" u="none" dirty="0">
                <a:solidFill>
                  <a:schemeClr val="dk1"/>
                </a:solidFill>
                <a:latin typeface="Calibri"/>
                <a:ea typeface="Calibri"/>
                <a:cs typeface="Calibri"/>
                <a:sym typeface="Calibri"/>
              </a:rPr>
              <a:t> 1 </a:t>
            </a:r>
            <a:r>
              <a:rPr lang="en-US" sz="1960" b="0" u="none" dirty="0" err="1">
                <a:solidFill>
                  <a:schemeClr val="dk1"/>
                </a:solidFill>
                <a:latin typeface="Calibri"/>
                <a:ea typeface="Calibri"/>
                <a:cs typeface="Calibri"/>
                <a:sym typeface="Calibri"/>
              </a:rPr>
              <a:t>apabila</a:t>
            </a:r>
            <a:r>
              <a:rPr lang="en-US" sz="1960" b="0" u="none" dirty="0">
                <a:solidFill>
                  <a:schemeClr val="dk1"/>
                </a:solidFill>
                <a:latin typeface="Calibri"/>
                <a:ea typeface="Calibri"/>
                <a:cs typeface="Calibri"/>
                <a:sym typeface="Calibri"/>
              </a:rPr>
              <a:t> </a:t>
            </a:r>
            <a:r>
              <a:rPr lang="en-US" sz="1960" b="0" u="none" dirty="0" err="1">
                <a:solidFill>
                  <a:schemeClr val="dk1"/>
                </a:solidFill>
                <a:latin typeface="Calibri"/>
                <a:ea typeface="Calibri"/>
                <a:cs typeface="Calibri"/>
                <a:sym typeface="Calibri"/>
              </a:rPr>
              <a:t>ada</a:t>
            </a:r>
            <a:r>
              <a:rPr lang="en-US" sz="1960" b="0" u="none" dirty="0">
                <a:solidFill>
                  <a:schemeClr val="dk1"/>
                </a:solidFill>
                <a:latin typeface="Calibri"/>
                <a:ea typeface="Calibri"/>
                <a:cs typeface="Calibri"/>
                <a:sym typeface="Calibri"/>
              </a:rPr>
              <a:t> </a:t>
            </a:r>
            <a:r>
              <a:rPr lang="en-US" sz="1960" b="0" u="none" dirty="0" err="1">
                <a:solidFill>
                  <a:schemeClr val="dk1"/>
                </a:solidFill>
                <a:latin typeface="Calibri"/>
                <a:ea typeface="Calibri"/>
                <a:cs typeface="Calibri"/>
                <a:sym typeface="Calibri"/>
              </a:rPr>
              <a:t>permintaan</a:t>
            </a:r>
            <a:r>
              <a:rPr lang="en-US" sz="1960" b="0" u="none" dirty="0">
                <a:solidFill>
                  <a:schemeClr val="dk1"/>
                </a:solidFill>
                <a:latin typeface="Calibri"/>
                <a:ea typeface="Calibri"/>
                <a:cs typeface="Calibri"/>
                <a:sym typeface="Calibri"/>
              </a:rPr>
              <a:t> </a:t>
            </a:r>
            <a:r>
              <a:rPr lang="en-US" sz="1960" b="0" u="none" dirty="0" err="1">
                <a:solidFill>
                  <a:schemeClr val="dk1"/>
                </a:solidFill>
                <a:latin typeface="Calibri"/>
                <a:ea typeface="Calibri"/>
                <a:cs typeface="Calibri"/>
                <a:sym typeface="Calibri"/>
              </a:rPr>
              <a:t>perubahan</a:t>
            </a:r>
            <a:r>
              <a:rPr lang="en-US" sz="1960" b="0" u="none" dirty="0">
                <a:solidFill>
                  <a:schemeClr val="dk1"/>
                </a:solidFill>
                <a:latin typeface="Calibri"/>
                <a:ea typeface="Calibri"/>
                <a:cs typeface="Calibri"/>
                <a:sym typeface="Calibri"/>
              </a:rPr>
              <a:t> (</a:t>
            </a:r>
            <a:r>
              <a:rPr lang="en-US" sz="1960" b="0" u="none" dirty="0" err="1">
                <a:solidFill>
                  <a:srgbClr val="0070C0"/>
                </a:solidFill>
                <a:latin typeface="Calibri"/>
                <a:ea typeface="Calibri"/>
                <a:cs typeface="Calibri"/>
                <a:sym typeface="Calibri"/>
              </a:rPr>
              <a:t>Permintaan</a:t>
            </a:r>
            <a:r>
              <a:rPr lang="en-US" sz="1960" b="0" u="none" dirty="0">
                <a:solidFill>
                  <a:srgbClr val="0070C0"/>
                </a:solidFill>
                <a:latin typeface="Calibri"/>
                <a:ea typeface="Calibri"/>
                <a:cs typeface="Calibri"/>
                <a:sym typeface="Calibri"/>
              </a:rPr>
              <a:t> </a:t>
            </a:r>
            <a:r>
              <a:rPr lang="en-US" sz="1960" b="0" u="none" dirty="0" err="1">
                <a:solidFill>
                  <a:srgbClr val="0070C0"/>
                </a:solidFill>
                <a:latin typeface="Calibri"/>
                <a:ea typeface="Calibri"/>
                <a:cs typeface="Calibri"/>
                <a:sym typeface="Calibri"/>
              </a:rPr>
              <a:t>Perubahan</a:t>
            </a:r>
            <a:r>
              <a:rPr lang="en-US" sz="1960" b="0" u="none" dirty="0">
                <a:solidFill>
                  <a:srgbClr val="0070C0"/>
                </a:solidFill>
                <a:latin typeface="Calibri"/>
                <a:ea typeface="Calibri"/>
                <a:cs typeface="Calibri"/>
                <a:sym typeface="Calibri"/>
              </a:rPr>
              <a:t> Software</a:t>
            </a:r>
            <a:r>
              <a:rPr lang="en-US" sz="1960" b="0" u="none" dirty="0">
                <a:solidFill>
                  <a:schemeClr val="dk1"/>
                </a:solidFill>
                <a:latin typeface="Calibri"/>
                <a:ea typeface="Calibri"/>
                <a:cs typeface="Calibri"/>
                <a:sym typeface="Calibri"/>
              </a:rPr>
              <a:t>)</a:t>
            </a:r>
            <a:endParaRPr dirty="0"/>
          </a:p>
        </p:txBody>
      </p:sp>
      <p:sp>
        <p:nvSpPr>
          <p:cNvPr id="97" name="Google Shape;97;p4"/>
          <p:cNvSpPr/>
          <p:nvPr/>
        </p:nvSpPr>
        <p:spPr>
          <a:xfrm>
            <a:off x="4953000" y="6010513"/>
            <a:ext cx="2057400" cy="304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u="none">
                <a:solidFill>
                  <a:srgbClr val="888888"/>
                </a:solidFill>
                <a:latin typeface="Calibri"/>
                <a:ea typeface="Calibri"/>
                <a:cs typeface="Calibri"/>
                <a:sym typeface="Calibri"/>
              </a:rPr>
              <a:t>4</a:t>
            </a:fld>
            <a:endParaRPr sz="1200" b="0" u="none">
              <a:solidFill>
                <a:srgbClr val="888888"/>
              </a:solidFill>
              <a:latin typeface="Calibri"/>
              <a:ea typeface="Calibri"/>
              <a:cs typeface="Calibri"/>
              <a:sym typeface="Calibri"/>
            </a:endParaRPr>
          </a:p>
        </p:txBody>
      </p:sp>
      <p:sp>
        <p:nvSpPr>
          <p:cNvPr id="98" name="Google Shape;98;p4"/>
          <p:cNvSpPr/>
          <p:nvPr/>
        </p:nvSpPr>
        <p:spPr>
          <a:xfrm>
            <a:off x="7772400" y="1214214"/>
            <a:ext cx="611029" cy="843412"/>
          </a:xfrm>
          <a:prstGeom prst="rightBrace">
            <a:avLst>
              <a:gd name="adj1" fmla="val 8333"/>
              <a:gd name="adj2" fmla="val 50000"/>
            </a:avLst>
          </a:prstGeom>
          <a:noFill/>
          <a:ln w="95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400" b="0" u="none">
              <a:solidFill>
                <a:schemeClr val="dk1"/>
              </a:solidFill>
              <a:latin typeface="Calibri"/>
              <a:ea typeface="Calibri"/>
              <a:cs typeface="Calibri"/>
              <a:sym typeface="Calibri"/>
            </a:endParaRPr>
          </a:p>
        </p:txBody>
      </p:sp>
      <p:sp>
        <p:nvSpPr>
          <p:cNvPr id="99" name="Google Shape;99;p4"/>
          <p:cNvSpPr txBox="1"/>
          <p:nvPr/>
        </p:nvSpPr>
        <p:spPr>
          <a:xfrm>
            <a:off x="8831564" y="1221321"/>
            <a:ext cx="234834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none">
                <a:solidFill>
                  <a:srgbClr val="C00000"/>
                </a:solidFill>
                <a:latin typeface="Calibri"/>
                <a:ea typeface="Calibri"/>
                <a:cs typeface="Calibri"/>
                <a:sym typeface="Calibri"/>
              </a:rPr>
              <a:t>Planning</a:t>
            </a:r>
            <a:br>
              <a:rPr lang="en-US" sz="2800" b="0" u="none">
                <a:solidFill>
                  <a:srgbClr val="C00000"/>
                </a:solidFill>
                <a:latin typeface="Calibri"/>
                <a:ea typeface="Calibri"/>
                <a:cs typeface="Calibri"/>
                <a:sym typeface="Calibri"/>
              </a:rPr>
            </a:br>
            <a:r>
              <a:rPr lang="en-US" sz="2000" b="0" i="1" u="none">
                <a:solidFill>
                  <a:srgbClr val="C00000"/>
                </a:solidFill>
                <a:latin typeface="Calibri"/>
                <a:ea typeface="Calibri"/>
                <a:cs typeface="Calibri"/>
                <a:sym typeface="Calibri"/>
              </a:rPr>
              <a:t>(System Proposal)</a:t>
            </a:r>
            <a:endParaRPr/>
          </a:p>
        </p:txBody>
      </p:sp>
      <p:sp>
        <p:nvSpPr>
          <p:cNvPr id="100" name="Google Shape;100;p4"/>
          <p:cNvSpPr/>
          <p:nvPr/>
        </p:nvSpPr>
        <p:spPr>
          <a:xfrm>
            <a:off x="7756437" y="2219870"/>
            <a:ext cx="685800" cy="1105299"/>
          </a:xfrm>
          <a:prstGeom prst="rightBrace">
            <a:avLst>
              <a:gd name="adj1" fmla="val 8333"/>
              <a:gd name="adj2" fmla="val 50000"/>
            </a:avLst>
          </a:prstGeom>
          <a:noFill/>
          <a:ln w="9525" cap="flat" cmpd="sng">
            <a:solidFill>
              <a:srgbClr val="FF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400" b="0" u="none">
              <a:solidFill>
                <a:schemeClr val="dk1"/>
              </a:solidFill>
              <a:latin typeface="Calibri"/>
              <a:ea typeface="Calibri"/>
              <a:cs typeface="Calibri"/>
              <a:sym typeface="Calibri"/>
            </a:endParaRPr>
          </a:p>
        </p:txBody>
      </p:sp>
      <p:sp>
        <p:nvSpPr>
          <p:cNvPr id="101" name="Google Shape;101;p4"/>
          <p:cNvSpPr txBox="1"/>
          <p:nvPr/>
        </p:nvSpPr>
        <p:spPr>
          <a:xfrm>
            <a:off x="8831564" y="2269952"/>
            <a:ext cx="270907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none">
                <a:solidFill>
                  <a:schemeClr val="accent2"/>
                </a:solidFill>
                <a:latin typeface="Calibri"/>
                <a:ea typeface="Calibri"/>
                <a:cs typeface="Calibri"/>
                <a:sym typeface="Calibri"/>
              </a:rPr>
              <a:t>Analysis and Design</a:t>
            </a:r>
            <a:br>
              <a:rPr lang="en-US" sz="2800" b="0" u="none">
                <a:solidFill>
                  <a:schemeClr val="accent2"/>
                </a:solidFill>
                <a:latin typeface="Calibri"/>
                <a:ea typeface="Calibri"/>
                <a:cs typeface="Calibri"/>
                <a:sym typeface="Calibri"/>
              </a:rPr>
            </a:br>
            <a:r>
              <a:rPr lang="en-US" sz="2000" b="0" i="1" u="none">
                <a:solidFill>
                  <a:schemeClr val="accent2"/>
                </a:solidFill>
                <a:latin typeface="Calibri"/>
                <a:ea typeface="Calibri"/>
                <a:cs typeface="Calibri"/>
                <a:sym typeface="Calibri"/>
              </a:rPr>
              <a:t>(System Specification)</a:t>
            </a:r>
            <a:endParaRPr sz="2800" b="0" i="1" u="none">
              <a:solidFill>
                <a:schemeClr val="accent2"/>
              </a:solidFill>
              <a:latin typeface="Calibri"/>
              <a:ea typeface="Calibri"/>
              <a:cs typeface="Calibri"/>
              <a:sym typeface="Calibri"/>
            </a:endParaRPr>
          </a:p>
        </p:txBody>
      </p:sp>
      <p:sp>
        <p:nvSpPr>
          <p:cNvPr id="102" name="Google Shape;102;p4"/>
          <p:cNvSpPr/>
          <p:nvPr/>
        </p:nvSpPr>
        <p:spPr>
          <a:xfrm>
            <a:off x="7772400" y="3429000"/>
            <a:ext cx="685800" cy="2122268"/>
          </a:xfrm>
          <a:prstGeom prst="rightBrace">
            <a:avLst>
              <a:gd name="adj1" fmla="val 8333"/>
              <a:gd name="adj2" fmla="val 50000"/>
            </a:avLst>
          </a:prstGeom>
          <a:noFill/>
          <a:ln w="952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400" b="0" u="none">
              <a:solidFill>
                <a:schemeClr val="dk1"/>
              </a:solidFill>
              <a:latin typeface="Calibri"/>
              <a:ea typeface="Calibri"/>
              <a:cs typeface="Calibri"/>
              <a:sym typeface="Calibri"/>
            </a:endParaRPr>
          </a:p>
        </p:txBody>
      </p:sp>
      <p:sp>
        <p:nvSpPr>
          <p:cNvPr id="103" name="Google Shape;103;p4"/>
          <p:cNvSpPr txBox="1"/>
          <p:nvPr/>
        </p:nvSpPr>
        <p:spPr>
          <a:xfrm>
            <a:off x="8831564" y="4105413"/>
            <a:ext cx="2246962"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none">
                <a:solidFill>
                  <a:srgbClr val="00B050"/>
                </a:solidFill>
                <a:latin typeface="Calibri"/>
                <a:ea typeface="Calibri"/>
                <a:cs typeface="Calibri"/>
                <a:sym typeface="Calibri"/>
              </a:rPr>
              <a:t>Implementation</a:t>
            </a:r>
            <a:br>
              <a:rPr lang="en-US" sz="2800" b="0" u="none">
                <a:solidFill>
                  <a:srgbClr val="00B050"/>
                </a:solidFill>
                <a:latin typeface="Calibri"/>
                <a:ea typeface="Calibri"/>
                <a:cs typeface="Calibri"/>
                <a:sym typeface="Calibri"/>
              </a:rPr>
            </a:br>
            <a:r>
              <a:rPr lang="en-US" sz="2000" b="0" i="1" u="none">
                <a:solidFill>
                  <a:srgbClr val="00B050"/>
                </a:solidFill>
                <a:latin typeface="Calibri"/>
                <a:ea typeface="Calibri"/>
                <a:cs typeface="Calibri"/>
                <a:sym typeface="Calibri"/>
              </a:rPr>
              <a:t>(Software)</a:t>
            </a:r>
            <a:endParaRPr sz="2800" b="0" i="1" u="none">
              <a:solidFill>
                <a:srgbClr val="00B050"/>
              </a:solidFill>
              <a:latin typeface="Calibri"/>
              <a:ea typeface="Calibri"/>
              <a:cs typeface="Calibri"/>
              <a:sym typeface="Calibri"/>
            </a:endParaRPr>
          </a:p>
        </p:txBody>
      </p:sp>
      <p:sp>
        <p:nvSpPr>
          <p:cNvPr id="104" name="Google Shape;104;p4"/>
          <p:cNvSpPr/>
          <p:nvPr/>
        </p:nvSpPr>
        <p:spPr>
          <a:xfrm>
            <a:off x="7697629" y="5643785"/>
            <a:ext cx="685800" cy="477541"/>
          </a:xfrm>
          <a:prstGeom prst="rightBrace">
            <a:avLst>
              <a:gd name="adj1" fmla="val 8333"/>
              <a:gd name="adj2" fmla="val 50000"/>
            </a:avLst>
          </a:prstGeom>
          <a:noFill/>
          <a:ln w="952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400" b="0" u="none">
              <a:solidFill>
                <a:schemeClr val="dk1"/>
              </a:solidFill>
              <a:latin typeface="Calibri"/>
              <a:ea typeface="Calibri"/>
              <a:cs typeface="Calibri"/>
              <a:sym typeface="Calibri"/>
            </a:endParaRPr>
          </a:p>
        </p:txBody>
      </p:sp>
      <p:sp>
        <p:nvSpPr>
          <p:cNvPr id="105" name="Google Shape;105;p4"/>
          <p:cNvSpPr txBox="1"/>
          <p:nvPr/>
        </p:nvSpPr>
        <p:spPr>
          <a:xfrm>
            <a:off x="8831564" y="5545872"/>
            <a:ext cx="2237920"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none">
                <a:solidFill>
                  <a:srgbClr val="0070C0"/>
                </a:solidFill>
                <a:latin typeface="Calibri"/>
                <a:ea typeface="Calibri"/>
                <a:cs typeface="Calibri"/>
                <a:sym typeface="Calibri"/>
              </a:rPr>
              <a:t>Maintenance</a:t>
            </a:r>
            <a:br>
              <a:rPr lang="en-US" sz="2800" b="0" u="none">
                <a:solidFill>
                  <a:srgbClr val="0070C0"/>
                </a:solidFill>
                <a:latin typeface="Calibri"/>
                <a:ea typeface="Calibri"/>
                <a:cs typeface="Calibri"/>
                <a:sym typeface="Calibri"/>
              </a:rPr>
            </a:br>
            <a:r>
              <a:rPr lang="en-US" sz="2000" b="0" i="1" u="none">
                <a:solidFill>
                  <a:srgbClr val="0070C0"/>
                </a:solidFill>
                <a:latin typeface="Calibri"/>
                <a:ea typeface="Calibri"/>
                <a:cs typeface="Calibri"/>
                <a:sym typeface="Calibri"/>
              </a:rPr>
              <a:t>(Updated Software)</a:t>
            </a:r>
            <a:endParaRPr sz="2800" b="0" i="1" u="none">
              <a:solidFill>
                <a:srgbClr val="0070C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40"/>
          <p:cNvSpPr txBox="1">
            <a:spLocks noGrp="1"/>
          </p:cNvSpPr>
          <p:nvPr>
            <p:ph type="title"/>
          </p:nvPr>
        </p:nvSpPr>
        <p:spPr>
          <a:xfrm>
            <a:off x="838200" y="365125"/>
            <a:ext cx="923364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a:t>The Objects</a:t>
            </a:r>
            <a:r>
              <a:rPr lang="en-US" sz="3600"/>
              <a:t>: </a:t>
            </a:r>
            <a:r>
              <a:rPr lang="en-US" sz="3600" i="1"/>
              <a:t>Psss! We make it simple for now </a:t>
            </a:r>
            <a:r>
              <a:rPr lang="en-US" sz="3600"/>
              <a:t>(2)</a:t>
            </a:r>
            <a:endParaRPr sz="3600" i="1"/>
          </a:p>
        </p:txBody>
      </p:sp>
      <p:sp>
        <p:nvSpPr>
          <p:cNvPr id="705" name="Google Shape;705;p40"/>
          <p:cNvSpPr txBox="1">
            <a:spLocks noGrp="1"/>
          </p:cNvSpPr>
          <p:nvPr>
            <p:ph type="body" idx="1"/>
          </p:nvPr>
        </p:nvSpPr>
        <p:spPr>
          <a:xfrm>
            <a:off x="838200" y="1825625"/>
            <a:ext cx="10675088"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Objects are characterized by having both </a:t>
            </a:r>
            <a:r>
              <a:rPr lang="en-US" b="1">
                <a:solidFill>
                  <a:srgbClr val="F15429"/>
                </a:solidFill>
              </a:rPr>
              <a:t>attribute</a:t>
            </a:r>
            <a:r>
              <a:rPr lang="en-US"/>
              <a:t> (</a:t>
            </a:r>
            <a:r>
              <a:rPr lang="en-US" b="1">
                <a:solidFill>
                  <a:srgbClr val="F15429"/>
                </a:solidFill>
              </a:rPr>
              <a:t>state</a:t>
            </a:r>
            <a:r>
              <a:rPr lang="en-US"/>
              <a:t>) and </a:t>
            </a:r>
            <a:r>
              <a:rPr lang="en-US" b="1">
                <a:solidFill>
                  <a:srgbClr val="F15429"/>
                </a:solidFill>
              </a:rPr>
              <a:t>behavior</a:t>
            </a:r>
            <a:endParaRPr/>
          </a:p>
          <a:p>
            <a:pPr marL="228600" lvl="0" indent="-228600" algn="l" rtl="0">
              <a:lnSpc>
                <a:spcPct val="90000"/>
              </a:lnSpc>
              <a:spcBef>
                <a:spcPts val="1000"/>
              </a:spcBef>
              <a:spcAft>
                <a:spcPts val="0"/>
              </a:spcAft>
              <a:buClr>
                <a:schemeClr val="dk1"/>
              </a:buClr>
              <a:buSzPts val="2800"/>
              <a:buChar char="•"/>
            </a:pPr>
            <a:r>
              <a:rPr lang="en-US"/>
              <a:t>The attribute is the information of the object. For example:</a:t>
            </a:r>
            <a:endParaRPr/>
          </a:p>
          <a:p>
            <a:pPr marL="685800" lvl="1" indent="-228600" algn="l" rtl="0">
              <a:lnSpc>
                <a:spcPct val="90000"/>
              </a:lnSpc>
              <a:spcBef>
                <a:spcPts val="500"/>
              </a:spcBef>
              <a:spcAft>
                <a:spcPts val="0"/>
              </a:spcAft>
              <a:buClr>
                <a:schemeClr val="dk1"/>
              </a:buClr>
              <a:buSzPts val="2400"/>
              <a:buChar char="•"/>
            </a:pPr>
            <a:r>
              <a:rPr lang="en-US"/>
              <a:t>Title, ISBN, publisher, so on</a:t>
            </a:r>
            <a:endParaRPr/>
          </a:p>
          <a:p>
            <a:pPr marL="228600" lvl="0" indent="-228600" algn="l" rtl="0">
              <a:lnSpc>
                <a:spcPct val="90000"/>
              </a:lnSpc>
              <a:spcBef>
                <a:spcPts val="1000"/>
              </a:spcBef>
              <a:spcAft>
                <a:spcPts val="0"/>
              </a:spcAft>
              <a:buClr>
                <a:schemeClr val="dk1"/>
              </a:buClr>
              <a:buSzPts val="2800"/>
              <a:buChar char="•"/>
            </a:pPr>
            <a:r>
              <a:rPr lang="en-US"/>
              <a:t>The behavior is something that the object can do (action). For example:</a:t>
            </a:r>
            <a:endParaRPr/>
          </a:p>
          <a:p>
            <a:pPr marL="685800" lvl="1" indent="-228600" algn="l" rtl="0">
              <a:lnSpc>
                <a:spcPct val="90000"/>
              </a:lnSpc>
              <a:spcBef>
                <a:spcPts val="500"/>
              </a:spcBef>
              <a:spcAft>
                <a:spcPts val="0"/>
              </a:spcAft>
              <a:buClr>
                <a:schemeClr val="dk1"/>
              </a:buClr>
              <a:buSzPts val="2400"/>
              <a:buChar char="•"/>
            </a:pPr>
            <a:r>
              <a:rPr lang="en-US"/>
              <a:t>Give an information about book title (get title)</a:t>
            </a:r>
            <a:endParaRPr/>
          </a:p>
          <a:p>
            <a:pPr marL="685800" lvl="1" indent="-228600" algn="l" rtl="0">
              <a:lnSpc>
                <a:spcPct val="90000"/>
              </a:lnSpc>
              <a:spcBef>
                <a:spcPts val="500"/>
              </a:spcBef>
              <a:spcAft>
                <a:spcPts val="0"/>
              </a:spcAft>
              <a:buClr>
                <a:schemeClr val="dk1"/>
              </a:buClr>
              <a:buSzPts val="2400"/>
              <a:buChar char="•"/>
            </a:pPr>
            <a:r>
              <a:rPr lang="en-US"/>
              <a:t>Set the ISBN</a:t>
            </a:r>
            <a:endParaRPr/>
          </a:p>
          <a:p>
            <a:pPr marL="685800" lvl="1" indent="-228600" algn="l" rtl="0">
              <a:lnSpc>
                <a:spcPct val="90000"/>
              </a:lnSpc>
              <a:spcBef>
                <a:spcPts val="500"/>
              </a:spcBef>
              <a:spcAft>
                <a:spcPts val="0"/>
              </a:spcAft>
              <a:buClr>
                <a:schemeClr val="dk1"/>
              </a:buClr>
              <a:buSzPts val="2400"/>
              <a:buChar char="•"/>
            </a:pPr>
            <a:r>
              <a:rPr lang="en-US"/>
              <a:t>etc</a:t>
            </a:r>
            <a:endParaRPr/>
          </a:p>
          <a:p>
            <a:pPr marL="228600" lvl="0" indent="-228600" algn="l" rtl="0">
              <a:lnSpc>
                <a:spcPct val="90000"/>
              </a:lnSpc>
              <a:spcBef>
                <a:spcPts val="1000"/>
              </a:spcBef>
              <a:spcAft>
                <a:spcPts val="0"/>
              </a:spcAft>
              <a:buClr>
                <a:schemeClr val="dk1"/>
              </a:buClr>
              <a:buSzPts val="2800"/>
              <a:buChar char="•"/>
            </a:pPr>
            <a:r>
              <a:rPr lang="en-US"/>
              <a:t>The object in an instance of the class (we will talk about class later)</a:t>
            </a:r>
            <a:endParaRPr/>
          </a:p>
        </p:txBody>
      </p:sp>
      <p:sp>
        <p:nvSpPr>
          <p:cNvPr id="706" name="Google Shape;706;p40"/>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41"/>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Revisit</a:t>
            </a:r>
            <a:endParaRPr/>
          </a:p>
        </p:txBody>
      </p:sp>
      <p:sp>
        <p:nvSpPr>
          <p:cNvPr id="712" name="Google Shape;712;p41"/>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41</a:t>
            </a:fld>
            <a:endParaRPr/>
          </a:p>
        </p:txBody>
      </p:sp>
      <p:sp>
        <p:nvSpPr>
          <p:cNvPr id="713" name="Google Shape;713;p41"/>
          <p:cNvSpPr txBox="1">
            <a:spLocks noGrp="1"/>
          </p:cNvSpPr>
          <p:nvPr>
            <p:ph type="body" idx="1"/>
          </p:nvPr>
        </p:nvSpPr>
        <p:spPr>
          <a:xfrm>
            <a:off x="847083" y="1686389"/>
            <a:ext cx="508943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000"/>
              <a:buChar char="•"/>
            </a:pPr>
            <a:r>
              <a:rPr lang="en-US" sz="2000">
                <a:highlight>
                  <a:srgbClr val="00FF00"/>
                </a:highlight>
              </a:rPr>
              <a:t>Book</a:t>
            </a:r>
            <a:endParaRPr/>
          </a:p>
          <a:p>
            <a:pPr marL="228600" lvl="0" indent="-228600" algn="l" rtl="0">
              <a:lnSpc>
                <a:spcPct val="100000"/>
              </a:lnSpc>
              <a:spcBef>
                <a:spcPts val="400"/>
              </a:spcBef>
              <a:spcAft>
                <a:spcPts val="0"/>
              </a:spcAft>
              <a:buClr>
                <a:schemeClr val="dk1"/>
              </a:buClr>
              <a:buSzPts val="2000"/>
              <a:buChar char="•"/>
            </a:pPr>
            <a:r>
              <a:rPr lang="en-US" sz="2000" strike="sngStrike"/>
              <a:t>Bookstore</a:t>
            </a:r>
            <a:endParaRPr/>
          </a:p>
          <a:p>
            <a:pPr marL="228600" lvl="0" indent="-228600" algn="l" rtl="0">
              <a:lnSpc>
                <a:spcPct val="100000"/>
              </a:lnSpc>
              <a:spcBef>
                <a:spcPts val="400"/>
              </a:spcBef>
              <a:spcAft>
                <a:spcPts val="0"/>
              </a:spcAft>
              <a:buClr>
                <a:schemeClr val="dk1"/>
              </a:buClr>
              <a:buSzPts val="2000"/>
              <a:buChar char="•"/>
            </a:pPr>
            <a:r>
              <a:rPr lang="en-US" sz="2000"/>
              <a:t>Checkout</a:t>
            </a:r>
            <a:endParaRPr/>
          </a:p>
          <a:p>
            <a:pPr marL="228600" lvl="0" indent="-228600" algn="l" rtl="0">
              <a:lnSpc>
                <a:spcPct val="100000"/>
              </a:lnSpc>
              <a:spcBef>
                <a:spcPts val="400"/>
              </a:spcBef>
              <a:spcAft>
                <a:spcPts val="0"/>
              </a:spcAft>
              <a:buClr>
                <a:schemeClr val="lt1"/>
              </a:buClr>
              <a:buSzPts val="2000"/>
              <a:buChar char="•"/>
            </a:pPr>
            <a:r>
              <a:rPr lang="en-US" sz="2000">
                <a:solidFill>
                  <a:schemeClr val="lt1"/>
                </a:solidFill>
                <a:highlight>
                  <a:srgbClr val="FF0000"/>
                </a:highlight>
              </a:rPr>
              <a:t>List of accounts</a:t>
            </a:r>
            <a:endParaRPr/>
          </a:p>
          <a:p>
            <a:pPr marL="228600" lvl="0" indent="-228600" algn="l" rtl="0">
              <a:lnSpc>
                <a:spcPct val="100000"/>
              </a:lnSpc>
              <a:spcBef>
                <a:spcPts val="400"/>
              </a:spcBef>
              <a:spcAft>
                <a:spcPts val="0"/>
              </a:spcAft>
              <a:buClr>
                <a:schemeClr val="lt1"/>
              </a:buClr>
              <a:buSzPts val="2000"/>
              <a:buChar char="•"/>
            </a:pPr>
            <a:r>
              <a:rPr lang="en-US" sz="2000">
                <a:solidFill>
                  <a:schemeClr val="lt1"/>
                </a:solidFill>
                <a:highlight>
                  <a:srgbClr val="FF0000"/>
                </a:highlight>
              </a:rPr>
              <a:t>Master account list</a:t>
            </a:r>
            <a:endParaRPr/>
          </a:p>
          <a:p>
            <a:pPr marL="228600" lvl="0" indent="-228600" algn="l" rtl="0">
              <a:lnSpc>
                <a:spcPct val="100000"/>
              </a:lnSpc>
              <a:spcBef>
                <a:spcPts val="400"/>
              </a:spcBef>
              <a:spcAft>
                <a:spcPts val="0"/>
              </a:spcAft>
              <a:buClr>
                <a:schemeClr val="dk1"/>
              </a:buClr>
              <a:buSzPts val="2000"/>
              <a:buChar char="•"/>
            </a:pPr>
            <a:r>
              <a:rPr lang="en-US" sz="2000"/>
              <a:t>Master catalog</a:t>
            </a:r>
            <a:endParaRPr/>
          </a:p>
          <a:p>
            <a:pPr marL="228600" lvl="0" indent="-228600" algn="l" rtl="0">
              <a:lnSpc>
                <a:spcPct val="100000"/>
              </a:lnSpc>
              <a:spcBef>
                <a:spcPts val="400"/>
              </a:spcBef>
              <a:spcAft>
                <a:spcPts val="0"/>
              </a:spcAft>
              <a:buClr>
                <a:schemeClr val="dk1"/>
              </a:buClr>
              <a:buSzPts val="2000"/>
              <a:buChar char="•"/>
            </a:pPr>
            <a:r>
              <a:rPr lang="en-US" sz="2000"/>
              <a:t>Order</a:t>
            </a:r>
            <a:endParaRPr/>
          </a:p>
          <a:p>
            <a:pPr marL="228600" lvl="0" indent="-228600" algn="l" rtl="0">
              <a:lnSpc>
                <a:spcPct val="100000"/>
              </a:lnSpc>
              <a:spcBef>
                <a:spcPts val="400"/>
              </a:spcBef>
              <a:spcAft>
                <a:spcPts val="0"/>
              </a:spcAft>
              <a:buClr>
                <a:schemeClr val="dk1"/>
              </a:buClr>
              <a:buSzPts val="2000"/>
              <a:buChar char="•"/>
            </a:pPr>
            <a:r>
              <a:rPr lang="en-US" sz="2000" strike="sngStrike"/>
              <a:t>Password</a:t>
            </a:r>
            <a:endParaRPr/>
          </a:p>
          <a:p>
            <a:pPr marL="228600" lvl="0" indent="-228600" algn="l" rtl="0">
              <a:lnSpc>
                <a:spcPct val="100000"/>
              </a:lnSpc>
              <a:spcBef>
                <a:spcPts val="400"/>
              </a:spcBef>
              <a:spcAft>
                <a:spcPts val="0"/>
              </a:spcAft>
              <a:buClr>
                <a:schemeClr val="dk1"/>
              </a:buClr>
              <a:buSzPts val="2000"/>
              <a:buChar char="•"/>
            </a:pPr>
            <a:r>
              <a:rPr lang="en-US" sz="2000"/>
              <a:t>Shopping chart</a:t>
            </a:r>
            <a:endParaRPr/>
          </a:p>
          <a:p>
            <a:pPr marL="228600" lvl="0" indent="-228600" algn="l" rtl="0">
              <a:lnSpc>
                <a:spcPct val="100000"/>
              </a:lnSpc>
              <a:spcBef>
                <a:spcPts val="400"/>
              </a:spcBef>
              <a:spcAft>
                <a:spcPts val="0"/>
              </a:spcAft>
              <a:buClr>
                <a:schemeClr val="dk1"/>
              </a:buClr>
              <a:buSzPts val="2000"/>
              <a:buChar char="•"/>
            </a:pPr>
            <a:r>
              <a:rPr lang="en-US" sz="2000"/>
              <a:t>System</a:t>
            </a:r>
            <a:endParaRPr/>
          </a:p>
          <a:p>
            <a:pPr marL="228600" lvl="0" indent="-228600" algn="l" rtl="0">
              <a:lnSpc>
                <a:spcPct val="100000"/>
              </a:lnSpc>
              <a:spcBef>
                <a:spcPts val="400"/>
              </a:spcBef>
              <a:spcAft>
                <a:spcPts val="0"/>
              </a:spcAft>
              <a:buClr>
                <a:schemeClr val="dk1"/>
              </a:buClr>
              <a:buSzPts val="2000"/>
              <a:buChar char="•"/>
            </a:pPr>
            <a:r>
              <a:rPr lang="en-US" sz="2000">
                <a:highlight>
                  <a:srgbClr val="FFFF00"/>
                </a:highlight>
              </a:rPr>
              <a:t>User</a:t>
            </a:r>
            <a:endParaRPr/>
          </a:p>
          <a:p>
            <a:pPr marL="228600" lvl="0" indent="-228600" algn="l" rtl="0">
              <a:lnSpc>
                <a:spcPct val="100000"/>
              </a:lnSpc>
              <a:spcBef>
                <a:spcPts val="400"/>
              </a:spcBef>
              <a:spcAft>
                <a:spcPts val="0"/>
              </a:spcAft>
              <a:buClr>
                <a:schemeClr val="dk1"/>
              </a:buClr>
              <a:buSzPts val="2000"/>
              <a:buChar char="•"/>
            </a:pPr>
            <a:r>
              <a:rPr lang="en-US" sz="2000" strike="sngStrike"/>
              <a:t>Username</a:t>
            </a:r>
            <a:endParaRPr/>
          </a:p>
          <a:p>
            <a:pPr marL="228600" lvl="0" indent="-101600" algn="l" rtl="0">
              <a:lnSpc>
                <a:spcPct val="100000"/>
              </a:lnSpc>
              <a:spcBef>
                <a:spcPts val="400"/>
              </a:spcBef>
              <a:spcAft>
                <a:spcPts val="0"/>
              </a:spcAft>
              <a:buClr>
                <a:schemeClr val="dk1"/>
              </a:buClr>
              <a:buSzPts val="2000"/>
              <a:buNone/>
            </a:pPr>
            <a:endParaRPr sz="2000"/>
          </a:p>
          <a:p>
            <a:pPr marL="228600" lvl="0" indent="-101600" algn="l" rtl="0">
              <a:lnSpc>
                <a:spcPct val="100000"/>
              </a:lnSpc>
              <a:spcBef>
                <a:spcPts val="400"/>
              </a:spcBef>
              <a:spcAft>
                <a:spcPts val="0"/>
              </a:spcAft>
              <a:buClr>
                <a:schemeClr val="dk1"/>
              </a:buClr>
              <a:buSzPts val="2000"/>
              <a:buNone/>
            </a:pPr>
            <a:endParaRPr sz="2000"/>
          </a:p>
        </p:txBody>
      </p:sp>
      <p:sp>
        <p:nvSpPr>
          <p:cNvPr id="714" name="Google Shape;714;p41"/>
          <p:cNvSpPr txBox="1"/>
          <p:nvPr/>
        </p:nvSpPr>
        <p:spPr>
          <a:xfrm>
            <a:off x="6255488" y="1690687"/>
            <a:ext cx="5257800" cy="4486275"/>
          </a:xfrm>
          <a:prstGeom prst="rect">
            <a:avLst/>
          </a:prstGeom>
          <a:noFill/>
          <a:ln>
            <a:noFill/>
          </a:ln>
        </p:spPr>
        <p:txBody>
          <a:bodyPr spcFirstLastPara="1" wrap="square" lIns="91425" tIns="45700" rIns="91425" bIns="45700" anchor="t" anchorCtr="0">
            <a:normAutofit fontScale="92500" lnSpcReduction="20000"/>
          </a:bodyPr>
          <a:lstStyle/>
          <a:p>
            <a:pPr marL="228600" marR="0" lvl="0" indent="-228600" algn="l" rtl="0">
              <a:lnSpc>
                <a:spcPct val="90000"/>
              </a:lnSpc>
              <a:spcBef>
                <a:spcPts val="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Author</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highlight>
                  <a:srgbClr val="00FF00"/>
                </a:highlight>
                <a:latin typeface="Calibri"/>
                <a:ea typeface="Calibri"/>
                <a:cs typeface="Calibri"/>
                <a:sym typeface="Calibri"/>
              </a:rPr>
              <a:t>Book Detail</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Book Review</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Category</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Credit card</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highlight>
                  <a:srgbClr val="FFFF00"/>
                </a:highlight>
                <a:latin typeface="Calibri"/>
                <a:ea typeface="Calibri"/>
                <a:cs typeface="Calibri"/>
                <a:sym typeface="Calibri"/>
              </a:rPr>
              <a:t>Customer</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Customer Rating</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Digital wallet</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strike="sngStrike">
                <a:solidFill>
                  <a:schemeClr val="dk1"/>
                </a:solidFill>
                <a:highlight>
                  <a:srgbClr val="FF00FF"/>
                </a:highlight>
                <a:latin typeface="Calibri"/>
                <a:ea typeface="Calibri"/>
                <a:cs typeface="Calibri"/>
                <a:sym typeface="Calibri"/>
              </a:rPr>
              <a:t>Keyword</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Other payment channel (convenience store)</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Search method</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strike="sngStrike">
                <a:solidFill>
                  <a:schemeClr val="dk1"/>
                </a:solidFill>
                <a:highlight>
                  <a:srgbClr val="FF00FF"/>
                </a:highlight>
                <a:latin typeface="Calibri"/>
                <a:ea typeface="Calibri"/>
                <a:cs typeface="Calibri"/>
                <a:sym typeface="Calibri"/>
              </a:rPr>
              <a:t>Title</a:t>
            </a:r>
            <a:endParaRPr/>
          </a:p>
          <a:p>
            <a:pPr marL="228600" marR="0" lvl="0" indent="-228600" algn="l" rtl="0">
              <a:lnSpc>
                <a:spcPct val="90000"/>
              </a:lnSpc>
              <a:spcBef>
                <a:spcPts val="100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Wish list</a:t>
            </a:r>
            <a:endParaRPr/>
          </a:p>
          <a:p>
            <a:pPr marL="228600" marR="0" lvl="0" indent="-111125" algn="l" rtl="0">
              <a:lnSpc>
                <a:spcPct val="90000"/>
              </a:lnSpc>
              <a:spcBef>
                <a:spcPts val="100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a:p>
            <a:pPr marL="228600" marR="0" lvl="0" indent="-111125" algn="l" rtl="0">
              <a:lnSpc>
                <a:spcPct val="90000"/>
              </a:lnSpc>
              <a:spcBef>
                <a:spcPts val="100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a:p>
            <a:pPr marL="228600" marR="0" lvl="0" indent="-111125" algn="l" rtl="0">
              <a:lnSpc>
                <a:spcPct val="90000"/>
              </a:lnSpc>
              <a:spcBef>
                <a:spcPts val="100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a:p>
            <a:pPr marL="228600" marR="0" lvl="0" indent="-111125" algn="l" rtl="0">
              <a:lnSpc>
                <a:spcPct val="90000"/>
              </a:lnSpc>
              <a:spcBef>
                <a:spcPts val="100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a:p>
            <a:pPr marL="228600" marR="0" lvl="0" indent="-111125" algn="l" rtl="0">
              <a:lnSpc>
                <a:spcPct val="90000"/>
              </a:lnSpc>
              <a:spcBef>
                <a:spcPts val="100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a:p>
            <a:pPr marL="228600" marR="0" lvl="0" indent="-111125" algn="l" rtl="0">
              <a:lnSpc>
                <a:spcPct val="90000"/>
              </a:lnSpc>
              <a:spcBef>
                <a:spcPts val="100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42"/>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a:t>Determine the relationships of the objects</a:t>
            </a:r>
            <a:endParaRPr/>
          </a:p>
        </p:txBody>
      </p:sp>
      <p:sp>
        <p:nvSpPr>
          <p:cNvPr id="720" name="Google Shape;720;p42"/>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42</a:t>
            </a:fld>
            <a:endParaRPr/>
          </a:p>
        </p:txBody>
      </p:sp>
      <p:sp>
        <p:nvSpPr>
          <p:cNvPr id="721" name="Google Shape;721;p42"/>
          <p:cNvSpPr/>
          <p:nvPr/>
        </p:nvSpPr>
        <p:spPr>
          <a:xfrm>
            <a:off x="838200" y="1779898"/>
            <a:ext cx="2776654" cy="1253234"/>
          </a:xfrm>
          <a:prstGeom prst="rect">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Class Notation</a:t>
            </a:r>
            <a:endParaRPr/>
          </a:p>
        </p:txBody>
      </p:sp>
      <p:sp>
        <p:nvSpPr>
          <p:cNvPr id="722" name="Google Shape;722;p42"/>
          <p:cNvSpPr/>
          <p:nvPr/>
        </p:nvSpPr>
        <p:spPr>
          <a:xfrm>
            <a:off x="4739268" y="2194640"/>
            <a:ext cx="2386361" cy="423747"/>
          </a:xfrm>
          <a:prstGeom prst="rightArrow">
            <a:avLst>
              <a:gd name="adj1" fmla="val 50000"/>
              <a:gd name="adj2" fmla="val 50000"/>
            </a:avLst>
          </a:prstGeom>
          <a:solidFill>
            <a:srgbClr val="F154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3" name="Google Shape;723;p42"/>
          <p:cNvSpPr txBox="1"/>
          <p:nvPr/>
        </p:nvSpPr>
        <p:spPr>
          <a:xfrm>
            <a:off x="7658795" y="2052570"/>
            <a:ext cx="368722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Calibri"/>
                <a:ea typeface="Calibri"/>
                <a:cs typeface="Calibri"/>
                <a:sym typeface="Calibri"/>
              </a:rPr>
              <a:t>This is the object</a:t>
            </a:r>
            <a:endParaRPr/>
          </a:p>
        </p:txBody>
      </p:sp>
      <p:grpSp>
        <p:nvGrpSpPr>
          <p:cNvPr id="724" name="Google Shape;724;p42"/>
          <p:cNvGrpSpPr/>
          <p:nvPr/>
        </p:nvGrpSpPr>
        <p:grpSpPr>
          <a:xfrm>
            <a:off x="838251" y="3613000"/>
            <a:ext cx="2776603" cy="507381"/>
            <a:chOff x="838251" y="3824869"/>
            <a:chExt cx="2776603" cy="507381"/>
          </a:xfrm>
        </p:grpSpPr>
        <p:cxnSp>
          <p:nvCxnSpPr>
            <p:cNvPr id="725" name="Google Shape;725;p42"/>
            <p:cNvCxnSpPr>
              <a:endCxn id="726" idx="3"/>
            </p:cNvCxnSpPr>
            <p:nvPr/>
          </p:nvCxnSpPr>
          <p:spPr>
            <a:xfrm>
              <a:off x="838251" y="4078560"/>
              <a:ext cx="2068500" cy="0"/>
            </a:xfrm>
            <a:prstGeom prst="straightConnector1">
              <a:avLst/>
            </a:prstGeom>
            <a:noFill/>
            <a:ln w="38100" cap="flat" cmpd="sng">
              <a:solidFill>
                <a:schemeClr val="dk1"/>
              </a:solidFill>
              <a:prstDash val="solid"/>
              <a:miter lim="800000"/>
              <a:headEnd type="none" w="sm" len="sm"/>
              <a:tailEnd type="none" w="sm" len="sm"/>
            </a:ln>
          </p:spPr>
        </p:cxnSp>
        <p:sp>
          <p:nvSpPr>
            <p:cNvPr id="726" name="Google Shape;726;p42"/>
            <p:cNvSpPr/>
            <p:nvPr/>
          </p:nvSpPr>
          <p:spPr>
            <a:xfrm rot="5400000">
              <a:off x="3007112" y="3724508"/>
              <a:ext cx="507381" cy="708103"/>
            </a:xfrm>
            <a:prstGeom prst="triangle">
              <a:avLst>
                <a:gd name="adj" fmla="val 50000"/>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27" name="Google Shape;727;p42"/>
          <p:cNvSpPr txBox="1"/>
          <p:nvPr/>
        </p:nvSpPr>
        <p:spPr>
          <a:xfrm>
            <a:off x="968828" y="4128745"/>
            <a:ext cx="229197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Generalization</a:t>
            </a:r>
            <a:endParaRPr/>
          </a:p>
        </p:txBody>
      </p:sp>
      <p:sp>
        <p:nvSpPr>
          <p:cNvPr id="728" name="Google Shape;728;p42"/>
          <p:cNvSpPr/>
          <p:nvPr/>
        </p:nvSpPr>
        <p:spPr>
          <a:xfrm>
            <a:off x="4735551" y="3654816"/>
            <a:ext cx="2386361" cy="423747"/>
          </a:xfrm>
          <a:prstGeom prst="rightArrow">
            <a:avLst>
              <a:gd name="adj1" fmla="val 50000"/>
              <a:gd name="adj2" fmla="val 50000"/>
            </a:avLst>
          </a:prstGeom>
          <a:solidFill>
            <a:srgbClr val="F154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9" name="Google Shape;729;p42"/>
          <p:cNvSpPr txBox="1"/>
          <p:nvPr/>
        </p:nvSpPr>
        <p:spPr>
          <a:xfrm>
            <a:off x="7658795" y="3512746"/>
            <a:ext cx="393223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Calibri"/>
                <a:ea typeface="Calibri"/>
                <a:cs typeface="Calibri"/>
                <a:sym typeface="Calibri"/>
              </a:rPr>
              <a:t>“Is-a” relationship</a:t>
            </a:r>
            <a:endParaRPr/>
          </a:p>
        </p:txBody>
      </p:sp>
      <p:grpSp>
        <p:nvGrpSpPr>
          <p:cNvPr id="730" name="Google Shape;730;p42"/>
          <p:cNvGrpSpPr/>
          <p:nvPr/>
        </p:nvGrpSpPr>
        <p:grpSpPr>
          <a:xfrm>
            <a:off x="838098" y="5023527"/>
            <a:ext cx="2776756" cy="533605"/>
            <a:chOff x="838098" y="5023527"/>
            <a:chExt cx="2776756" cy="533605"/>
          </a:xfrm>
        </p:grpSpPr>
        <p:cxnSp>
          <p:nvCxnSpPr>
            <p:cNvPr id="731" name="Google Shape;731;p42"/>
            <p:cNvCxnSpPr>
              <a:endCxn id="732" idx="2"/>
            </p:cNvCxnSpPr>
            <p:nvPr/>
          </p:nvCxnSpPr>
          <p:spPr>
            <a:xfrm>
              <a:off x="838097" y="5290330"/>
              <a:ext cx="1806600" cy="0"/>
            </a:xfrm>
            <a:prstGeom prst="straightConnector1">
              <a:avLst/>
            </a:prstGeom>
            <a:noFill/>
            <a:ln w="38100" cap="flat" cmpd="sng">
              <a:solidFill>
                <a:schemeClr val="dk1"/>
              </a:solidFill>
              <a:prstDash val="solid"/>
              <a:miter lim="800000"/>
              <a:headEnd type="none" w="sm" len="sm"/>
              <a:tailEnd type="none" w="sm" len="sm"/>
            </a:ln>
          </p:spPr>
        </p:cxnSp>
        <p:sp>
          <p:nvSpPr>
            <p:cNvPr id="732" name="Google Shape;732;p42"/>
            <p:cNvSpPr/>
            <p:nvPr/>
          </p:nvSpPr>
          <p:spPr>
            <a:xfrm rot="5400000">
              <a:off x="2862973" y="4805252"/>
              <a:ext cx="533605" cy="970156"/>
            </a:xfrm>
            <a:prstGeom prst="diamond">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33" name="Google Shape;733;p42"/>
          <p:cNvSpPr txBox="1"/>
          <p:nvPr/>
        </p:nvSpPr>
        <p:spPr>
          <a:xfrm>
            <a:off x="1255845" y="5486543"/>
            <a:ext cx="194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Aggregation</a:t>
            </a:r>
            <a:endParaRPr/>
          </a:p>
        </p:txBody>
      </p:sp>
      <p:sp>
        <p:nvSpPr>
          <p:cNvPr id="734" name="Google Shape;734;p42"/>
          <p:cNvSpPr/>
          <p:nvPr/>
        </p:nvSpPr>
        <p:spPr>
          <a:xfrm>
            <a:off x="4735550" y="5078456"/>
            <a:ext cx="2386361" cy="423747"/>
          </a:xfrm>
          <a:prstGeom prst="rightArrow">
            <a:avLst>
              <a:gd name="adj1" fmla="val 50000"/>
              <a:gd name="adj2" fmla="val 50000"/>
            </a:avLst>
          </a:prstGeom>
          <a:solidFill>
            <a:srgbClr val="F154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5" name="Google Shape;735;p42"/>
          <p:cNvSpPr txBox="1"/>
          <p:nvPr/>
        </p:nvSpPr>
        <p:spPr>
          <a:xfrm>
            <a:off x="7691125" y="4935920"/>
            <a:ext cx="431695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Calibri"/>
                <a:ea typeface="Calibri"/>
                <a:cs typeface="Calibri"/>
                <a:sym typeface="Calibri"/>
              </a:rPr>
              <a:t>“has-a” relationship</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3"/>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Example</a:t>
            </a:r>
            <a:endParaRPr/>
          </a:p>
        </p:txBody>
      </p:sp>
      <p:pic>
        <p:nvPicPr>
          <p:cNvPr id="741" name="Google Shape;741;p43" descr="Diagram&#10;&#10;Description automatically generated"/>
          <p:cNvPicPr preferRelativeResize="0">
            <a:picLocks noGrp="1"/>
          </p:cNvPicPr>
          <p:nvPr>
            <p:ph type="body" idx="1"/>
          </p:nvPr>
        </p:nvPicPr>
        <p:blipFill rotWithShape="1">
          <a:blip r:embed="rId3">
            <a:alphaModFix/>
          </a:blip>
          <a:srcRect/>
          <a:stretch/>
        </p:blipFill>
        <p:spPr>
          <a:xfrm>
            <a:off x="1993800" y="1410631"/>
            <a:ext cx="7895447" cy="4900147"/>
          </a:xfrm>
          <a:prstGeom prst="rect">
            <a:avLst/>
          </a:prstGeom>
          <a:noFill/>
          <a:ln>
            <a:noFill/>
          </a:ln>
        </p:spPr>
      </p:pic>
      <p:sp>
        <p:nvSpPr>
          <p:cNvPr id="742" name="Google Shape;742;p43"/>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pic>
        <p:nvPicPr>
          <p:cNvPr id="747" name="Google Shape;747;p44" descr="five person by table watching turned on white iMac"/>
          <p:cNvPicPr preferRelativeResize="0"/>
          <p:nvPr/>
        </p:nvPicPr>
        <p:blipFill rotWithShape="1">
          <a:blip r:embed="rId3">
            <a:alphaModFix/>
          </a:blip>
          <a:srcRect t="5636" b="41301"/>
          <a:stretch/>
        </p:blipFill>
        <p:spPr>
          <a:xfrm>
            <a:off x="831850" y="301083"/>
            <a:ext cx="9280757" cy="3284592"/>
          </a:xfrm>
          <a:prstGeom prst="rect">
            <a:avLst/>
          </a:prstGeom>
          <a:noFill/>
          <a:ln>
            <a:noFill/>
          </a:ln>
        </p:spPr>
      </p:pic>
      <p:sp>
        <p:nvSpPr>
          <p:cNvPr id="748" name="Google Shape;748;p4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15429"/>
              </a:buClr>
              <a:buSzPts val="6000"/>
              <a:buFont typeface="Calibri"/>
              <a:buNone/>
            </a:pPr>
            <a:r>
              <a:rPr lang="en-US" b="1">
                <a:solidFill>
                  <a:srgbClr val="F15429"/>
                </a:solidFill>
              </a:rPr>
              <a:t>Discussion</a:t>
            </a:r>
            <a:r>
              <a:rPr lang="en-US"/>
              <a:t> </a:t>
            </a:r>
            <a:r>
              <a:rPr lang="en-US" b="1">
                <a:solidFill>
                  <a:srgbClr val="FEBF12"/>
                </a:solidFill>
              </a:rPr>
              <a:t>Time</a:t>
            </a:r>
            <a:r>
              <a:rPr lang="en-US">
                <a:solidFill>
                  <a:srgbClr val="0E1F43"/>
                </a:solidFill>
              </a:rPr>
              <a:t>!</a:t>
            </a:r>
            <a:endParaRPr/>
          </a:p>
        </p:txBody>
      </p:sp>
      <p:sp>
        <p:nvSpPr>
          <p:cNvPr id="749" name="Google Shape;749;p4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E1F43"/>
              </a:buClr>
              <a:buSzPts val="2400"/>
              <a:buNone/>
            </a:pPr>
            <a:r>
              <a:rPr lang="en-US">
                <a:solidFill>
                  <a:srgbClr val="0E1F43"/>
                </a:solidFill>
              </a:rPr>
              <a:t>According to your requirements, please define the objects and determine the relationship between them.</a:t>
            </a:r>
            <a:endParaRPr/>
          </a:p>
          <a:p>
            <a:pPr marL="0" lvl="0" indent="0" algn="l" rtl="0">
              <a:lnSpc>
                <a:spcPct val="90000"/>
              </a:lnSpc>
              <a:spcBef>
                <a:spcPts val="1000"/>
              </a:spcBef>
              <a:spcAft>
                <a:spcPts val="0"/>
              </a:spcAft>
              <a:buClr>
                <a:srgbClr val="0E1F43"/>
              </a:buClr>
              <a:buSzPts val="2400"/>
              <a:buNone/>
            </a:pPr>
            <a:r>
              <a:rPr lang="en-US">
                <a:solidFill>
                  <a:srgbClr val="0E1F43"/>
                </a:solidFill>
              </a:rPr>
              <a:t>Duration : </a:t>
            </a:r>
            <a:r>
              <a:rPr lang="en-US" b="1">
                <a:solidFill>
                  <a:srgbClr val="F15429"/>
                </a:solidFill>
              </a:rPr>
              <a:t>30 minutes</a:t>
            </a:r>
            <a:endParaRPr/>
          </a:p>
        </p:txBody>
      </p:sp>
      <p:sp>
        <p:nvSpPr>
          <p:cNvPr id="750" name="Google Shape;750;p44"/>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45"/>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1</a:t>
            </a:r>
            <a:r>
              <a:rPr lang="en-US" baseline="30000"/>
              <a:t>st</a:t>
            </a:r>
            <a:r>
              <a:rPr lang="en-US"/>
              <a:t> attempt domain model</a:t>
            </a:r>
            <a:endParaRPr/>
          </a:p>
        </p:txBody>
      </p:sp>
      <p:sp>
        <p:nvSpPr>
          <p:cNvPr id="756" name="Google Shape;756;p45"/>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45</a:t>
            </a:fld>
            <a:endParaRPr/>
          </a:p>
        </p:txBody>
      </p:sp>
      <p:pic>
        <p:nvPicPr>
          <p:cNvPr id="757" name="Google Shape;757;p45" descr="Diagram&#10;&#10;Description automatically generated"/>
          <p:cNvPicPr preferRelativeResize="0">
            <a:picLocks noGrp="1"/>
          </p:cNvPicPr>
          <p:nvPr>
            <p:ph type="body" idx="1"/>
          </p:nvPr>
        </p:nvPicPr>
        <p:blipFill rotWithShape="1">
          <a:blip r:embed="rId3">
            <a:alphaModFix/>
          </a:blip>
          <a:srcRect/>
          <a:stretch/>
        </p:blipFill>
        <p:spPr>
          <a:xfrm>
            <a:off x="3212555" y="1454864"/>
            <a:ext cx="5766889" cy="4829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46"/>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Homework Task</a:t>
            </a:r>
            <a:endParaRPr/>
          </a:p>
        </p:txBody>
      </p:sp>
      <p:sp>
        <p:nvSpPr>
          <p:cNvPr id="763" name="Google Shape;76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Please refine your domain model in order to make your object identification clearer (at least for now ☺)</a:t>
            </a:r>
            <a:endParaRPr/>
          </a:p>
          <a:p>
            <a:pPr marL="685800" lvl="1" indent="-228600" algn="l" rtl="0">
              <a:lnSpc>
                <a:spcPct val="90000"/>
              </a:lnSpc>
              <a:spcBef>
                <a:spcPts val="500"/>
              </a:spcBef>
              <a:spcAft>
                <a:spcPts val="0"/>
              </a:spcAft>
              <a:buClr>
                <a:schemeClr val="dk1"/>
              </a:buClr>
              <a:buSzPts val="2400"/>
              <a:buChar char="•"/>
            </a:pPr>
            <a:r>
              <a:rPr lang="en-US"/>
              <a:t>You can identify the new object(s)</a:t>
            </a:r>
            <a:endParaRPr/>
          </a:p>
          <a:p>
            <a:pPr marL="685800" lvl="1" indent="-228600" algn="l" rtl="0">
              <a:lnSpc>
                <a:spcPct val="90000"/>
              </a:lnSpc>
              <a:spcBef>
                <a:spcPts val="500"/>
              </a:spcBef>
              <a:spcAft>
                <a:spcPts val="0"/>
              </a:spcAft>
              <a:buClr>
                <a:schemeClr val="dk1"/>
              </a:buClr>
              <a:buSzPts val="2400"/>
              <a:buChar char="•"/>
            </a:pPr>
            <a:r>
              <a:rPr lang="en-US"/>
              <a:t>You can refine the relationship</a:t>
            </a:r>
            <a:endParaRPr/>
          </a:p>
        </p:txBody>
      </p:sp>
      <p:sp>
        <p:nvSpPr>
          <p:cNvPr id="764" name="Google Shape;764;p46"/>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4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Next?</a:t>
            </a:r>
            <a:endParaRPr/>
          </a:p>
        </p:txBody>
      </p:sp>
      <p:sp>
        <p:nvSpPr>
          <p:cNvPr id="770" name="Google Shape;770;p4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a:t>Use Case Diagram</a:t>
            </a:r>
            <a:endParaRPr/>
          </a:p>
        </p:txBody>
      </p:sp>
      <p:sp>
        <p:nvSpPr>
          <p:cNvPr id="771" name="Google Shape;771;p47"/>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48"/>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48</a:t>
            </a:fld>
            <a:endParaRPr/>
          </a:p>
        </p:txBody>
      </p:sp>
      <p:pic>
        <p:nvPicPr>
          <p:cNvPr id="777" name="Google Shape;777;p48" descr="Steam Community :: Guide :: Borderless Fullscreen Windowed"/>
          <p:cNvPicPr preferRelativeResize="0"/>
          <p:nvPr/>
        </p:nvPicPr>
        <p:blipFill rotWithShape="1">
          <a:blip r:embed="rId3">
            <a:alphaModFix/>
          </a:blip>
          <a:srcRect/>
          <a:stretch/>
        </p:blipFill>
        <p:spPr>
          <a:xfrm>
            <a:off x="2509835" y="1429819"/>
            <a:ext cx="7172329" cy="35710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Software development life cycle</a:t>
            </a:r>
            <a:endParaRPr/>
          </a:p>
        </p:txBody>
      </p:sp>
      <p:grpSp>
        <p:nvGrpSpPr>
          <p:cNvPr id="111" name="Google Shape;111;p5"/>
          <p:cNvGrpSpPr/>
          <p:nvPr/>
        </p:nvGrpSpPr>
        <p:grpSpPr>
          <a:xfrm>
            <a:off x="78834" y="1520217"/>
            <a:ext cx="4350942" cy="4350942"/>
            <a:chOff x="372748" y="197"/>
            <a:chExt cx="4350942" cy="4350942"/>
          </a:xfrm>
        </p:grpSpPr>
        <p:sp>
          <p:nvSpPr>
            <p:cNvPr id="112" name="Google Shape;112;p5"/>
            <p:cNvSpPr/>
            <p:nvPr/>
          </p:nvSpPr>
          <p:spPr>
            <a:xfrm>
              <a:off x="1851441" y="197"/>
              <a:ext cx="1393557" cy="1393557"/>
            </a:xfrm>
            <a:prstGeom prst="ellipse">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txBox="1"/>
            <p:nvPr/>
          </p:nvSpPr>
          <p:spPr>
            <a:xfrm>
              <a:off x="2055523" y="204279"/>
              <a:ext cx="985393" cy="985393"/>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chemeClr val="lt1"/>
                </a:buClr>
                <a:buSzPts val="1800"/>
                <a:buFont typeface="Calibri"/>
                <a:buNone/>
              </a:pPr>
              <a:r>
                <a:rPr lang="en-US" sz="1800" b="1">
                  <a:solidFill>
                    <a:schemeClr val="lt1"/>
                  </a:solidFill>
                  <a:latin typeface="Calibri"/>
                  <a:ea typeface="Calibri"/>
                  <a:cs typeface="Calibri"/>
                  <a:sym typeface="Calibri"/>
                </a:rPr>
                <a:t>Planning</a:t>
              </a:r>
              <a:r>
                <a:rPr lang="en-US" sz="1800">
                  <a:solidFill>
                    <a:schemeClr val="lt1"/>
                  </a:solidFill>
                  <a:latin typeface="Calibri"/>
                  <a:ea typeface="Calibri"/>
                  <a:cs typeface="Calibri"/>
                  <a:sym typeface="Calibri"/>
                </a:rPr>
                <a:t> (</a:t>
              </a:r>
              <a:r>
                <a:rPr lang="en-US" sz="1800" i="1">
                  <a:solidFill>
                    <a:schemeClr val="lt1"/>
                  </a:solidFill>
                  <a:latin typeface="Calibri"/>
                  <a:ea typeface="Calibri"/>
                  <a:cs typeface="Calibri"/>
                  <a:sym typeface="Calibri"/>
                </a:rPr>
                <a:t>System Proposal</a:t>
              </a:r>
              <a:r>
                <a:rPr lang="en-US" sz="1800">
                  <a:solidFill>
                    <a:schemeClr val="lt1"/>
                  </a:solidFill>
                  <a:latin typeface="Calibri"/>
                  <a:ea typeface="Calibri"/>
                  <a:cs typeface="Calibri"/>
                  <a:sym typeface="Calibri"/>
                </a:rPr>
                <a:t>)</a:t>
              </a:r>
              <a:endParaRPr sz="1800">
                <a:solidFill>
                  <a:schemeClr val="lt1"/>
                </a:solidFill>
                <a:latin typeface="Calibri"/>
                <a:ea typeface="Calibri"/>
                <a:cs typeface="Calibri"/>
                <a:sym typeface="Calibri"/>
              </a:endParaRPr>
            </a:p>
          </p:txBody>
        </p:sp>
        <p:sp>
          <p:nvSpPr>
            <p:cNvPr id="114" name="Google Shape;114;p5"/>
            <p:cNvSpPr/>
            <p:nvPr/>
          </p:nvSpPr>
          <p:spPr>
            <a:xfrm rot="2700000">
              <a:off x="3095295" y="1193760"/>
              <a:ext cx="369743" cy="470325"/>
            </a:xfrm>
            <a:prstGeom prst="rightArrow">
              <a:avLst>
                <a:gd name="adj1" fmla="val 6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txBox="1"/>
            <p:nvPr/>
          </p:nvSpPr>
          <p:spPr>
            <a:xfrm rot="2700000">
              <a:off x="3111539" y="1248608"/>
              <a:ext cx="258820" cy="28219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116" name="Google Shape;116;p5"/>
            <p:cNvSpPr/>
            <p:nvPr/>
          </p:nvSpPr>
          <p:spPr>
            <a:xfrm>
              <a:off x="3330133" y="1478890"/>
              <a:ext cx="1393557" cy="1393557"/>
            </a:xfrm>
            <a:prstGeom prst="ellipse">
              <a:avLst/>
            </a:prstGeom>
            <a:solidFill>
              <a:srgbClr val="D07A5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txBox="1"/>
            <p:nvPr/>
          </p:nvSpPr>
          <p:spPr>
            <a:xfrm>
              <a:off x="3534215" y="1682972"/>
              <a:ext cx="985393" cy="985393"/>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chemeClr val="lt1"/>
                </a:buClr>
                <a:buSzPts val="1800"/>
                <a:buFont typeface="Calibri"/>
                <a:buNone/>
              </a:pPr>
              <a:r>
                <a:rPr lang="en-US" sz="1800" b="1">
                  <a:solidFill>
                    <a:schemeClr val="lt1"/>
                  </a:solidFill>
                  <a:latin typeface="Calibri"/>
                  <a:ea typeface="Calibri"/>
                  <a:cs typeface="Calibri"/>
                  <a:sym typeface="Calibri"/>
                </a:rPr>
                <a:t>Analysis</a:t>
              </a:r>
              <a:r>
                <a:rPr lang="en-US" sz="1800">
                  <a:solidFill>
                    <a:schemeClr val="lt1"/>
                  </a:solidFill>
                  <a:latin typeface="Calibri"/>
                  <a:ea typeface="Calibri"/>
                  <a:cs typeface="Calibri"/>
                  <a:sym typeface="Calibri"/>
                </a:rPr>
                <a:t> (</a:t>
              </a:r>
              <a:r>
                <a:rPr lang="en-US" sz="1800" i="1">
                  <a:solidFill>
                    <a:schemeClr val="lt1"/>
                  </a:solidFill>
                  <a:latin typeface="Calibri"/>
                  <a:ea typeface="Calibri"/>
                  <a:cs typeface="Calibri"/>
                  <a:sym typeface="Calibri"/>
                </a:rPr>
                <a:t>System Specification</a:t>
              </a:r>
              <a:r>
                <a:rPr lang="en-US" sz="1800">
                  <a:solidFill>
                    <a:schemeClr val="lt1"/>
                  </a:solidFill>
                  <a:latin typeface="Calibri"/>
                  <a:ea typeface="Calibri"/>
                  <a:cs typeface="Calibri"/>
                  <a:sym typeface="Calibri"/>
                </a:rPr>
                <a:t>)</a:t>
              </a:r>
              <a:endParaRPr sz="1800">
                <a:solidFill>
                  <a:schemeClr val="lt1"/>
                </a:solidFill>
                <a:latin typeface="Calibri"/>
                <a:ea typeface="Calibri"/>
                <a:cs typeface="Calibri"/>
                <a:sym typeface="Calibri"/>
              </a:endParaRPr>
            </a:p>
          </p:txBody>
        </p:sp>
        <p:sp>
          <p:nvSpPr>
            <p:cNvPr id="118" name="Google Shape;118;p5"/>
            <p:cNvSpPr/>
            <p:nvPr/>
          </p:nvSpPr>
          <p:spPr>
            <a:xfrm rot="8100000">
              <a:off x="3110093" y="2672452"/>
              <a:ext cx="369743" cy="470325"/>
            </a:xfrm>
            <a:prstGeom prst="rightArrow">
              <a:avLst>
                <a:gd name="adj1" fmla="val 60000"/>
                <a:gd name="adj2" fmla="val 50000"/>
              </a:avLst>
            </a:prstGeom>
            <a:solidFill>
              <a:srgbClr val="D07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txBox="1"/>
            <p:nvPr/>
          </p:nvSpPr>
          <p:spPr>
            <a:xfrm rot="-2700000">
              <a:off x="3204772" y="2727300"/>
              <a:ext cx="258820" cy="28219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120" name="Google Shape;120;p5"/>
            <p:cNvSpPr/>
            <p:nvPr/>
          </p:nvSpPr>
          <p:spPr>
            <a:xfrm>
              <a:off x="1851441" y="2957582"/>
              <a:ext cx="1393557" cy="1393557"/>
            </a:xfrm>
            <a:prstGeom prst="ellipse">
              <a:avLst/>
            </a:prstGeom>
            <a:solidFill>
              <a:srgbClr val="B8888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txBox="1"/>
            <p:nvPr/>
          </p:nvSpPr>
          <p:spPr>
            <a:xfrm>
              <a:off x="2055523" y="3161664"/>
              <a:ext cx="985393" cy="985393"/>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chemeClr val="lt1"/>
                </a:buClr>
                <a:buSzPts val="1800"/>
                <a:buFont typeface="Calibri"/>
                <a:buNone/>
              </a:pPr>
              <a:r>
                <a:rPr lang="en-US" sz="1800" b="1">
                  <a:solidFill>
                    <a:schemeClr val="lt1"/>
                  </a:solidFill>
                  <a:latin typeface="Calibri"/>
                  <a:ea typeface="Calibri"/>
                  <a:cs typeface="Calibri"/>
                  <a:sym typeface="Calibri"/>
                </a:rPr>
                <a:t>Design</a:t>
              </a:r>
              <a:r>
                <a:rPr lang="en-US" sz="1800">
                  <a:solidFill>
                    <a:schemeClr val="lt1"/>
                  </a:solidFill>
                  <a:latin typeface="Calibri"/>
                  <a:ea typeface="Calibri"/>
                  <a:cs typeface="Calibri"/>
                  <a:sym typeface="Calibri"/>
                </a:rPr>
                <a:t> (</a:t>
              </a:r>
              <a:r>
                <a:rPr lang="en-US" sz="1800" i="1">
                  <a:solidFill>
                    <a:schemeClr val="lt1"/>
                  </a:solidFill>
                  <a:latin typeface="Calibri"/>
                  <a:ea typeface="Calibri"/>
                  <a:cs typeface="Calibri"/>
                  <a:sym typeface="Calibri"/>
                </a:rPr>
                <a:t>System Specification</a:t>
              </a:r>
              <a:r>
                <a:rPr lang="en-US" sz="1800">
                  <a:solidFill>
                    <a:schemeClr val="lt1"/>
                  </a:solidFill>
                  <a:latin typeface="Calibri"/>
                  <a:ea typeface="Calibri"/>
                  <a:cs typeface="Calibri"/>
                  <a:sym typeface="Calibri"/>
                </a:rPr>
                <a:t>)</a:t>
              </a:r>
              <a:endParaRPr sz="1800">
                <a:solidFill>
                  <a:schemeClr val="lt1"/>
                </a:solidFill>
                <a:latin typeface="Calibri"/>
                <a:ea typeface="Calibri"/>
                <a:cs typeface="Calibri"/>
                <a:sym typeface="Calibri"/>
              </a:endParaRPr>
            </a:p>
          </p:txBody>
        </p:sp>
        <p:sp>
          <p:nvSpPr>
            <p:cNvPr id="122" name="Google Shape;122;p5"/>
            <p:cNvSpPr/>
            <p:nvPr/>
          </p:nvSpPr>
          <p:spPr>
            <a:xfrm rot="-8100000">
              <a:off x="1631401" y="2687251"/>
              <a:ext cx="369743" cy="470325"/>
            </a:xfrm>
            <a:prstGeom prst="rightArrow">
              <a:avLst>
                <a:gd name="adj1" fmla="val 60000"/>
                <a:gd name="adj2" fmla="val 50000"/>
              </a:avLst>
            </a:prstGeom>
            <a:solidFill>
              <a:srgbClr val="B88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txBox="1"/>
            <p:nvPr/>
          </p:nvSpPr>
          <p:spPr>
            <a:xfrm rot="2700000">
              <a:off x="1726080" y="2820533"/>
              <a:ext cx="258820" cy="28219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124" name="Google Shape;124;p5"/>
            <p:cNvSpPr/>
            <p:nvPr/>
          </p:nvSpPr>
          <p:spPr>
            <a:xfrm>
              <a:off x="372748" y="1478890"/>
              <a:ext cx="1393557" cy="1393557"/>
            </a:xfrm>
            <a:prstGeom prst="ellipse">
              <a:avLst/>
            </a:prstGeom>
            <a:solidFill>
              <a:srgbClr val="A4A4A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txBox="1"/>
            <p:nvPr/>
          </p:nvSpPr>
          <p:spPr>
            <a:xfrm>
              <a:off x="576830" y="1682972"/>
              <a:ext cx="985393" cy="985393"/>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chemeClr val="lt1"/>
                </a:buClr>
                <a:buSzPts val="1800"/>
                <a:buFont typeface="Calibri"/>
                <a:buNone/>
              </a:pPr>
              <a:r>
                <a:rPr lang="en-US" sz="1800" b="1">
                  <a:solidFill>
                    <a:schemeClr val="lt1"/>
                  </a:solidFill>
                  <a:latin typeface="Calibri"/>
                  <a:ea typeface="Calibri"/>
                  <a:cs typeface="Calibri"/>
                  <a:sym typeface="Calibri"/>
                </a:rPr>
                <a:t>Implementation</a:t>
              </a:r>
              <a:r>
                <a:rPr lang="en-US" sz="1800">
                  <a:solidFill>
                    <a:schemeClr val="lt1"/>
                  </a:solidFill>
                  <a:latin typeface="Calibri"/>
                  <a:ea typeface="Calibri"/>
                  <a:cs typeface="Calibri"/>
                  <a:sym typeface="Calibri"/>
                </a:rPr>
                <a:t> (</a:t>
              </a:r>
              <a:r>
                <a:rPr lang="en-US" sz="1800" i="1">
                  <a:solidFill>
                    <a:schemeClr val="lt1"/>
                  </a:solidFill>
                  <a:latin typeface="Calibri"/>
                  <a:ea typeface="Calibri"/>
                  <a:cs typeface="Calibri"/>
                  <a:sym typeface="Calibri"/>
                </a:rPr>
                <a:t>System</a:t>
              </a:r>
              <a:r>
                <a:rPr lang="en-US" sz="1800">
                  <a:solidFill>
                    <a:schemeClr val="lt1"/>
                  </a:solidFill>
                  <a:latin typeface="Calibri"/>
                  <a:ea typeface="Calibri"/>
                  <a:cs typeface="Calibri"/>
                  <a:sym typeface="Calibri"/>
                </a:rPr>
                <a:t>)</a:t>
              </a:r>
              <a:endParaRPr sz="1800">
                <a:solidFill>
                  <a:schemeClr val="lt1"/>
                </a:solidFill>
                <a:latin typeface="Calibri"/>
                <a:ea typeface="Calibri"/>
                <a:cs typeface="Calibri"/>
                <a:sym typeface="Calibri"/>
              </a:endParaRPr>
            </a:p>
          </p:txBody>
        </p:sp>
        <p:sp>
          <p:nvSpPr>
            <p:cNvPr id="126" name="Google Shape;126;p5"/>
            <p:cNvSpPr/>
            <p:nvPr/>
          </p:nvSpPr>
          <p:spPr>
            <a:xfrm rot="-2700000">
              <a:off x="1616602" y="1208559"/>
              <a:ext cx="369743" cy="470325"/>
            </a:xfrm>
            <a:prstGeom prst="rightArrow">
              <a:avLst>
                <a:gd name="adj1" fmla="val 60000"/>
                <a:gd name="adj2" fmla="val 50000"/>
              </a:avLst>
            </a:pr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txBox="1"/>
            <p:nvPr/>
          </p:nvSpPr>
          <p:spPr>
            <a:xfrm rot="-2700000">
              <a:off x="1632846" y="1341841"/>
              <a:ext cx="258820" cy="28219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grpSp>
      <p:sp>
        <p:nvSpPr>
          <p:cNvPr id="128" name="Google Shape;128;p5"/>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5</a:t>
            </a:fld>
            <a:endParaRPr/>
          </a:p>
        </p:txBody>
      </p:sp>
      <p:sp>
        <p:nvSpPr>
          <p:cNvPr id="129" name="Google Shape;129;p5"/>
          <p:cNvSpPr/>
          <p:nvPr/>
        </p:nvSpPr>
        <p:spPr>
          <a:xfrm>
            <a:off x="6195897" y="6001077"/>
            <a:ext cx="7251352" cy="40471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600"/>
              <a:buFont typeface="Arial"/>
              <a:buNone/>
            </a:pPr>
            <a:r>
              <a:rPr lang="en-US" sz="1600" i="1">
                <a:solidFill>
                  <a:schemeClr val="dk1"/>
                </a:solidFill>
                <a:latin typeface="Calibri"/>
                <a:ea typeface="Calibri"/>
                <a:cs typeface="Calibri"/>
                <a:sym typeface="Calibri"/>
              </a:rPr>
              <a:t>(Tilley, 2012)            (Dennis, 2016)           (Valacich, 2017)</a:t>
            </a:r>
            <a:endParaRPr sz="1600" i="1">
              <a:solidFill>
                <a:schemeClr val="dk1"/>
              </a:solidFill>
              <a:latin typeface="Calibri"/>
              <a:ea typeface="Calibri"/>
              <a:cs typeface="Calibri"/>
              <a:sym typeface="Calibri"/>
            </a:endParaRPr>
          </a:p>
        </p:txBody>
      </p:sp>
      <p:sp>
        <p:nvSpPr>
          <p:cNvPr id="130" name="Google Shape;130;p5" descr="Rectangle: Click to edit Master text styles&#10;Second level&#10;Third level&#10;Fourth level&#10;Fifth level"/>
          <p:cNvSpPr txBox="1"/>
          <p:nvPr/>
        </p:nvSpPr>
        <p:spPr>
          <a:xfrm>
            <a:off x="4626427" y="1329534"/>
            <a:ext cx="7441525" cy="5076253"/>
          </a:xfrm>
          <a:prstGeom prst="rect">
            <a:avLst/>
          </a:prstGeom>
          <a:noFill/>
          <a:ln>
            <a:noFill/>
          </a:ln>
        </p:spPr>
        <p:txBody>
          <a:bodyPr spcFirstLastPara="1" wrap="square" lIns="91425" tIns="45700" rIns="91425" bIns="45700" anchor="t" anchorCtr="0">
            <a:normAutofit fontScale="77500" lnSpcReduction="20000"/>
          </a:bodyPr>
          <a:lstStyle/>
          <a:p>
            <a:pPr marL="514350" marR="0" lvl="0" indent="-514350" algn="l" rtl="0">
              <a:lnSpc>
                <a:spcPct val="90000"/>
              </a:lnSpc>
              <a:spcBef>
                <a:spcPts val="0"/>
              </a:spcBef>
              <a:spcAft>
                <a:spcPts val="0"/>
              </a:spcAft>
              <a:buClr>
                <a:srgbClr val="C00000"/>
              </a:buClr>
              <a:buSzPct val="100000"/>
              <a:buFont typeface="Calibri"/>
              <a:buAutoNum type="arabicPeriod"/>
            </a:pPr>
            <a:r>
              <a:rPr lang="en-US" sz="3200" b="1" dirty="0">
                <a:solidFill>
                  <a:srgbClr val="C00000"/>
                </a:solidFill>
                <a:latin typeface="Calibri"/>
                <a:ea typeface="Calibri"/>
                <a:cs typeface="Calibri"/>
                <a:sym typeface="Calibri"/>
              </a:rPr>
              <a:t>Planning</a:t>
            </a:r>
            <a:r>
              <a:rPr lang="en-US" sz="2800" b="1" dirty="0">
                <a:solidFill>
                  <a:schemeClr val="dk1"/>
                </a:solidFill>
                <a:latin typeface="Calibri"/>
                <a:ea typeface="Calibri"/>
                <a:cs typeface="Calibri"/>
                <a:sym typeface="Calibri"/>
              </a:rPr>
              <a:t>:</a:t>
            </a:r>
            <a:r>
              <a:rPr lang="en-US" sz="2800" dirty="0">
                <a:solidFill>
                  <a:schemeClr val="dk1"/>
                </a:solidFill>
                <a:latin typeface="Calibri"/>
                <a:ea typeface="Calibri"/>
                <a:cs typeface="Calibri"/>
                <a:sym typeface="Calibri"/>
              </a:rPr>
              <a:t> </a:t>
            </a:r>
            <a:r>
              <a:rPr lang="en-US" sz="2400" dirty="0">
                <a:solidFill>
                  <a:srgbClr val="0070C0"/>
                </a:solidFill>
                <a:latin typeface="Calibri"/>
                <a:ea typeface="Calibri"/>
                <a:cs typeface="Calibri"/>
                <a:sym typeface="Calibri"/>
              </a:rPr>
              <a:t>Why</a:t>
            </a:r>
            <a:r>
              <a:rPr lang="en-US" sz="2400" dirty="0">
                <a:solidFill>
                  <a:schemeClr val="dk1"/>
                </a:solidFill>
                <a:latin typeface="Calibri"/>
                <a:ea typeface="Calibri"/>
                <a:cs typeface="Calibri"/>
                <a:sym typeface="Calibri"/>
              </a:rPr>
              <a:t> should Software be developed?</a:t>
            </a:r>
            <a:endParaRPr dirty="0"/>
          </a:p>
          <a:p>
            <a:pPr marL="687387" marR="0" lvl="1" indent="-342900" algn="l" rtl="0">
              <a:lnSpc>
                <a:spcPct val="90000"/>
              </a:lnSpc>
              <a:spcBef>
                <a:spcPts val="50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System request</a:t>
            </a:r>
            <a:endParaRPr sz="2400" b="0" i="0" u="none" strike="noStrike" cap="none" dirty="0">
              <a:solidFill>
                <a:schemeClr val="dk1"/>
              </a:solidFill>
              <a:latin typeface="Calibri"/>
              <a:ea typeface="Calibri"/>
              <a:cs typeface="Calibri"/>
              <a:sym typeface="Calibri"/>
            </a:endParaRPr>
          </a:p>
          <a:p>
            <a:pPr marL="687387" marR="0" lvl="1" indent="-342900" algn="l" rtl="0">
              <a:lnSpc>
                <a:spcPct val="90000"/>
              </a:lnSpc>
              <a:spcBef>
                <a:spcPts val="50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Feasibility Analysis (project size estimation)</a:t>
            </a:r>
            <a:endParaRPr sz="2400" b="0" i="0" u="none" strike="noStrike" cap="none" dirty="0">
              <a:solidFill>
                <a:schemeClr val="dk1"/>
              </a:solidFill>
              <a:latin typeface="Calibri"/>
              <a:ea typeface="Calibri"/>
              <a:cs typeface="Calibri"/>
              <a:sym typeface="Calibri"/>
            </a:endParaRPr>
          </a:p>
          <a:p>
            <a:pPr marL="801687" marR="0" lvl="1" indent="-378460" algn="l" rtl="0">
              <a:lnSpc>
                <a:spcPct val="90000"/>
              </a:lnSpc>
              <a:spcBef>
                <a:spcPts val="500"/>
              </a:spcBef>
              <a:spcAft>
                <a:spcPts val="0"/>
              </a:spcAft>
              <a:buClr>
                <a:schemeClr val="dk1"/>
              </a:buClr>
              <a:buSzPct val="100000"/>
              <a:buFont typeface="Arial"/>
              <a:buNone/>
            </a:pPr>
            <a:endParaRPr sz="1600" b="0" i="0" u="none" strike="noStrike" cap="none" dirty="0">
              <a:solidFill>
                <a:srgbClr val="008000"/>
              </a:solidFill>
              <a:latin typeface="Calibri"/>
              <a:ea typeface="Calibri"/>
              <a:cs typeface="Calibri"/>
              <a:sym typeface="Calibri"/>
            </a:endParaRPr>
          </a:p>
          <a:p>
            <a:pPr marL="514350" marR="0" lvl="0" indent="-514350" algn="l" rtl="0">
              <a:lnSpc>
                <a:spcPct val="90000"/>
              </a:lnSpc>
              <a:spcBef>
                <a:spcPts val="1000"/>
              </a:spcBef>
              <a:spcAft>
                <a:spcPts val="0"/>
              </a:spcAft>
              <a:buClr>
                <a:srgbClr val="C55A11"/>
              </a:buClr>
              <a:buSzPct val="100000"/>
              <a:buFont typeface="Calibri"/>
              <a:buAutoNum type="arabicPeriod"/>
            </a:pPr>
            <a:r>
              <a:rPr lang="en-US" sz="3200" b="1" dirty="0">
                <a:solidFill>
                  <a:srgbClr val="C55A11"/>
                </a:solidFill>
                <a:latin typeface="Calibri"/>
                <a:ea typeface="Calibri"/>
                <a:cs typeface="Calibri"/>
                <a:sym typeface="Calibri"/>
              </a:rPr>
              <a:t>Analysis</a:t>
            </a:r>
            <a:r>
              <a:rPr lang="en-US" sz="2800" b="1" dirty="0">
                <a:solidFill>
                  <a:schemeClr val="dk1"/>
                </a:solidFill>
                <a:latin typeface="Calibri"/>
                <a:ea typeface="Calibri"/>
                <a:cs typeface="Calibri"/>
                <a:sym typeface="Calibri"/>
              </a:rPr>
              <a:t>: </a:t>
            </a:r>
            <a:r>
              <a:rPr lang="en-US" sz="2400" dirty="0">
                <a:solidFill>
                  <a:srgbClr val="0070C0"/>
                </a:solidFill>
                <a:latin typeface="Calibri"/>
                <a:ea typeface="Calibri"/>
                <a:cs typeface="Calibri"/>
                <a:sym typeface="Calibri"/>
              </a:rPr>
              <a:t>Who</a:t>
            </a:r>
            <a:r>
              <a:rPr lang="en-US" sz="2400" dirty="0">
                <a:solidFill>
                  <a:schemeClr val="dk1"/>
                </a:solidFill>
                <a:latin typeface="Calibri"/>
                <a:ea typeface="Calibri"/>
                <a:cs typeface="Calibri"/>
                <a:sym typeface="Calibri"/>
              </a:rPr>
              <a:t> are the Software Users and </a:t>
            </a:r>
            <a:r>
              <a:rPr lang="en-US" sz="2400" dirty="0">
                <a:solidFill>
                  <a:srgbClr val="0070C0"/>
                </a:solidFill>
                <a:latin typeface="Calibri"/>
                <a:ea typeface="Calibri"/>
                <a:cs typeface="Calibri"/>
                <a:sym typeface="Calibri"/>
              </a:rPr>
              <a:t> Workflows</a:t>
            </a:r>
            <a:r>
              <a:rPr lang="en-US" sz="2400" dirty="0">
                <a:solidFill>
                  <a:schemeClr val="dk1"/>
                </a:solidFill>
                <a:latin typeface="Calibri"/>
                <a:ea typeface="Calibri"/>
                <a:cs typeface="Calibri"/>
                <a:sym typeface="Calibri"/>
              </a:rPr>
              <a:t>?</a:t>
            </a:r>
            <a:endParaRPr sz="2400" dirty="0">
              <a:solidFill>
                <a:schemeClr val="dk1"/>
              </a:solidFill>
              <a:latin typeface="Calibri"/>
              <a:ea typeface="Calibri"/>
              <a:cs typeface="Calibri"/>
              <a:sym typeface="Calibri"/>
            </a:endParaRPr>
          </a:p>
          <a:p>
            <a:pPr marL="687387" marR="0" lvl="1" indent="-342900" algn="l" rtl="0">
              <a:lnSpc>
                <a:spcPct val="90000"/>
              </a:lnSpc>
              <a:spcBef>
                <a:spcPts val="50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Requirement gathering</a:t>
            </a:r>
            <a:endParaRPr sz="2400" b="0" i="0" u="none" strike="noStrike" cap="none" dirty="0">
              <a:solidFill>
                <a:schemeClr val="dk1"/>
              </a:solidFill>
              <a:latin typeface="Calibri"/>
              <a:ea typeface="Calibri"/>
              <a:cs typeface="Calibri"/>
              <a:sym typeface="Calibri"/>
            </a:endParaRPr>
          </a:p>
          <a:p>
            <a:pPr marL="687387" marR="0" lvl="1" indent="-342900" algn="l" rtl="0">
              <a:lnSpc>
                <a:spcPct val="90000"/>
              </a:lnSpc>
              <a:spcBef>
                <a:spcPts val="50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Business process modeling</a:t>
            </a:r>
            <a:endParaRPr dirty="0"/>
          </a:p>
          <a:p>
            <a:pPr marL="801687" marR="0" lvl="1" indent="-378460" algn="l" rtl="0">
              <a:lnSpc>
                <a:spcPct val="90000"/>
              </a:lnSpc>
              <a:spcBef>
                <a:spcPts val="500"/>
              </a:spcBef>
              <a:spcAft>
                <a:spcPts val="0"/>
              </a:spcAft>
              <a:buClr>
                <a:schemeClr val="dk1"/>
              </a:buClr>
              <a:buSzPct val="100000"/>
              <a:buFont typeface="Arial"/>
              <a:buNone/>
            </a:pPr>
            <a:endParaRPr sz="1600" b="0" i="0" u="none" strike="noStrike" cap="none" dirty="0">
              <a:solidFill>
                <a:srgbClr val="008000"/>
              </a:solidFill>
              <a:latin typeface="Calibri"/>
              <a:ea typeface="Calibri"/>
              <a:cs typeface="Calibri"/>
              <a:sym typeface="Calibri"/>
            </a:endParaRPr>
          </a:p>
          <a:p>
            <a:pPr marL="514350" marR="0" lvl="0" indent="-514350" algn="l" rtl="0">
              <a:lnSpc>
                <a:spcPct val="90000"/>
              </a:lnSpc>
              <a:spcBef>
                <a:spcPts val="1000"/>
              </a:spcBef>
              <a:spcAft>
                <a:spcPts val="0"/>
              </a:spcAft>
              <a:buClr>
                <a:srgbClr val="C55A11"/>
              </a:buClr>
              <a:buSzPct val="100000"/>
              <a:buFont typeface="Calibri"/>
              <a:buAutoNum type="arabicPeriod"/>
            </a:pPr>
            <a:r>
              <a:rPr lang="en-US" sz="3200" b="1" dirty="0">
                <a:solidFill>
                  <a:srgbClr val="C55A11"/>
                </a:solidFill>
                <a:latin typeface="Calibri"/>
                <a:ea typeface="Calibri"/>
                <a:cs typeface="Calibri"/>
                <a:sym typeface="Calibri"/>
              </a:rPr>
              <a:t>Design</a:t>
            </a:r>
            <a:r>
              <a:rPr lang="en-US" sz="2800" b="1" dirty="0">
                <a:solidFill>
                  <a:schemeClr val="dk1"/>
                </a:solidFill>
                <a:latin typeface="Calibri"/>
                <a:ea typeface="Calibri"/>
                <a:cs typeface="Calibri"/>
                <a:sym typeface="Calibri"/>
              </a:rPr>
              <a:t>: </a:t>
            </a:r>
            <a:r>
              <a:rPr lang="en-US" sz="2800" dirty="0">
                <a:solidFill>
                  <a:schemeClr val="dk1"/>
                </a:solidFill>
                <a:latin typeface="Calibri"/>
                <a:ea typeface="Calibri"/>
                <a:cs typeface="Calibri"/>
                <a:sym typeface="Calibri"/>
              </a:rPr>
              <a:t>What is the composition of software</a:t>
            </a:r>
            <a:r>
              <a:rPr lang="en-US" sz="2400" dirty="0">
                <a:solidFill>
                  <a:schemeClr val="dk1"/>
                </a:solidFill>
                <a:latin typeface="Calibri"/>
                <a:ea typeface="Calibri"/>
                <a:cs typeface="Calibri"/>
                <a:sym typeface="Calibri"/>
              </a:rPr>
              <a:t>?</a:t>
            </a:r>
            <a:endParaRPr dirty="0"/>
          </a:p>
          <a:p>
            <a:pPr marL="687387" marR="0" lvl="1" indent="-342900" algn="l" rtl="0">
              <a:lnSpc>
                <a:spcPct val="90000"/>
              </a:lnSpc>
              <a:spcBef>
                <a:spcPts val="50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Program design</a:t>
            </a:r>
            <a:endParaRPr sz="2400" b="0" i="0" u="none" strike="noStrike" cap="none" dirty="0">
              <a:solidFill>
                <a:schemeClr val="dk1"/>
              </a:solidFill>
              <a:latin typeface="Calibri"/>
              <a:ea typeface="Calibri"/>
              <a:cs typeface="Calibri"/>
              <a:sym typeface="Calibri"/>
            </a:endParaRPr>
          </a:p>
          <a:p>
            <a:pPr marL="687387" marR="0" lvl="1" indent="-342900" algn="l" rtl="0">
              <a:lnSpc>
                <a:spcPct val="90000"/>
              </a:lnSpc>
              <a:spcBef>
                <a:spcPts val="50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User interface design</a:t>
            </a:r>
            <a:endParaRPr sz="2400" b="0" i="0" u="none" strike="noStrike" cap="none" dirty="0">
              <a:solidFill>
                <a:schemeClr val="dk1"/>
              </a:solidFill>
              <a:latin typeface="Calibri"/>
              <a:ea typeface="Calibri"/>
              <a:cs typeface="Calibri"/>
              <a:sym typeface="Calibri"/>
            </a:endParaRPr>
          </a:p>
          <a:p>
            <a:pPr marL="687387" marR="0" lvl="1" indent="-342900" algn="l" rtl="0">
              <a:lnSpc>
                <a:spcPct val="90000"/>
              </a:lnSpc>
              <a:spcBef>
                <a:spcPts val="50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Data design</a:t>
            </a:r>
            <a:endParaRPr sz="2400" b="0" i="0" u="none" strike="noStrike" cap="none" dirty="0">
              <a:solidFill>
                <a:schemeClr val="dk1"/>
              </a:solidFill>
              <a:latin typeface="Calibri"/>
              <a:ea typeface="Calibri"/>
              <a:cs typeface="Calibri"/>
              <a:sym typeface="Calibri"/>
            </a:endParaRPr>
          </a:p>
          <a:p>
            <a:pPr marL="801687" marR="0" lvl="1" indent="-378460" algn="l" rtl="0">
              <a:lnSpc>
                <a:spcPct val="90000"/>
              </a:lnSpc>
              <a:spcBef>
                <a:spcPts val="500"/>
              </a:spcBef>
              <a:spcAft>
                <a:spcPts val="0"/>
              </a:spcAft>
              <a:buClr>
                <a:schemeClr val="dk1"/>
              </a:buClr>
              <a:buSzPct val="100000"/>
              <a:buFont typeface="Arial"/>
              <a:buNone/>
            </a:pPr>
            <a:endParaRPr sz="1600" b="0" i="0" u="none" strike="noStrike" cap="none" dirty="0">
              <a:solidFill>
                <a:schemeClr val="dk1"/>
              </a:solidFill>
              <a:latin typeface="Calibri"/>
              <a:ea typeface="Calibri"/>
              <a:cs typeface="Calibri"/>
              <a:sym typeface="Calibri"/>
            </a:endParaRPr>
          </a:p>
          <a:p>
            <a:pPr marL="514350" marR="0" lvl="0" indent="-514350" algn="l" rtl="0">
              <a:lnSpc>
                <a:spcPct val="90000"/>
              </a:lnSpc>
              <a:spcBef>
                <a:spcPts val="1000"/>
              </a:spcBef>
              <a:spcAft>
                <a:spcPts val="0"/>
              </a:spcAft>
              <a:buClr>
                <a:srgbClr val="00B050"/>
              </a:buClr>
              <a:buSzPct val="100000"/>
              <a:buFont typeface="Calibri"/>
              <a:buAutoNum type="arabicPeriod"/>
            </a:pPr>
            <a:r>
              <a:rPr lang="en-US" sz="3200" b="1" dirty="0">
                <a:solidFill>
                  <a:srgbClr val="00B050"/>
                </a:solidFill>
                <a:latin typeface="Calibri"/>
                <a:ea typeface="Calibri"/>
                <a:cs typeface="Calibri"/>
                <a:sym typeface="Calibri"/>
              </a:rPr>
              <a:t>Implementation</a:t>
            </a:r>
            <a:r>
              <a:rPr lang="en-US" sz="2800" b="1" dirty="0">
                <a:solidFill>
                  <a:schemeClr val="dk1"/>
                </a:solidFill>
                <a:latin typeface="Calibri"/>
                <a:ea typeface="Calibri"/>
                <a:cs typeface="Calibri"/>
                <a:sym typeface="Calibri"/>
              </a:rPr>
              <a:t>: </a:t>
            </a:r>
            <a:r>
              <a:rPr lang="en-US" sz="2400" dirty="0">
                <a:solidFill>
                  <a:srgbClr val="0070C0"/>
                </a:solidFill>
                <a:latin typeface="Calibri"/>
                <a:ea typeface="Calibri"/>
                <a:cs typeface="Calibri"/>
                <a:sym typeface="Calibri"/>
              </a:rPr>
              <a:t>Construction</a:t>
            </a:r>
            <a:r>
              <a:rPr lang="en-US" sz="2400" dirty="0">
                <a:solidFill>
                  <a:schemeClr val="dk1"/>
                </a:solidFill>
                <a:latin typeface="Calibri"/>
                <a:ea typeface="Calibri"/>
                <a:cs typeface="Calibri"/>
                <a:sym typeface="Calibri"/>
              </a:rPr>
              <a:t> and Software </a:t>
            </a:r>
            <a:r>
              <a:rPr lang="en-US" sz="2500" dirty="0">
                <a:solidFill>
                  <a:srgbClr val="0070C0"/>
                </a:solidFill>
                <a:latin typeface="Calibri"/>
                <a:ea typeface="Calibri"/>
                <a:cs typeface="Calibri"/>
                <a:sym typeface="Calibri"/>
              </a:rPr>
              <a:t>Delivery</a:t>
            </a:r>
            <a:endParaRPr sz="2500" dirty="0">
              <a:solidFill>
                <a:srgbClr val="0070C0"/>
              </a:solidFill>
              <a:latin typeface="Calibri"/>
              <a:ea typeface="Calibri"/>
              <a:cs typeface="Calibri"/>
              <a:sym typeface="Calibri"/>
            </a:endParaRPr>
          </a:p>
          <a:p>
            <a:pPr marL="863600" marR="0" lvl="1" indent="-514350" algn="l" rtl="0">
              <a:lnSpc>
                <a:spcPct val="90000"/>
              </a:lnSpc>
              <a:spcBef>
                <a:spcPts val="50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System construction</a:t>
            </a:r>
            <a:endParaRPr sz="2400" b="0" i="0" u="none" strike="noStrike" cap="none" dirty="0">
              <a:solidFill>
                <a:schemeClr val="dk1"/>
              </a:solidFill>
              <a:latin typeface="Calibri"/>
              <a:ea typeface="Calibri"/>
              <a:cs typeface="Calibri"/>
              <a:sym typeface="Calibri"/>
            </a:endParaRPr>
          </a:p>
          <a:p>
            <a:pPr marL="863600" marR="0" lvl="1" indent="-514350" algn="l" rtl="0">
              <a:lnSpc>
                <a:spcPct val="90000"/>
              </a:lnSpc>
              <a:spcBef>
                <a:spcPts val="50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Testing</a:t>
            </a:r>
            <a:endParaRPr dirty="0"/>
          </a:p>
          <a:p>
            <a:pPr marL="863600" marR="0" lvl="1" indent="-514350" algn="l" rtl="0">
              <a:lnSpc>
                <a:spcPct val="90000"/>
              </a:lnSpc>
              <a:spcBef>
                <a:spcPts val="50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Documentation</a:t>
            </a:r>
            <a:endParaRPr sz="2400" b="0" i="0" u="none" strike="noStrike" cap="none" dirty="0">
              <a:solidFill>
                <a:schemeClr val="dk1"/>
              </a:solidFill>
              <a:latin typeface="Calibri"/>
              <a:ea typeface="Calibri"/>
              <a:cs typeface="Calibri"/>
              <a:sym typeface="Calibri"/>
            </a:endParaRPr>
          </a:p>
          <a:p>
            <a:pPr marL="863600" marR="0" lvl="1" indent="-514350" algn="l" rtl="0">
              <a:lnSpc>
                <a:spcPct val="90000"/>
              </a:lnSpc>
              <a:spcBef>
                <a:spcPts val="50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Installation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animEffect transition="in" filter="fade">
                                      <p:cBhvr>
                                        <p:cTn id="7" dur="1000"/>
                                        <p:tgtEl>
                                          <p:spTgt spid="1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0">
                                            <p:txEl>
                                              <p:pRg st="1" end="1"/>
                                            </p:txEl>
                                          </p:spTgt>
                                        </p:tgtEl>
                                        <p:attrNameLst>
                                          <p:attrName>style.visibility</p:attrName>
                                        </p:attrNameLst>
                                      </p:cBhvr>
                                      <p:to>
                                        <p:strVal val="visible"/>
                                      </p:to>
                                    </p:set>
                                    <p:animEffect transition="in" filter="fade">
                                      <p:cBhvr>
                                        <p:cTn id="12" dur="1000"/>
                                        <p:tgtEl>
                                          <p:spTgt spid="1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0">
                                            <p:txEl>
                                              <p:pRg st="2" end="2"/>
                                            </p:txEl>
                                          </p:spTgt>
                                        </p:tgtEl>
                                        <p:attrNameLst>
                                          <p:attrName>style.visibility</p:attrName>
                                        </p:attrNameLst>
                                      </p:cBhvr>
                                      <p:to>
                                        <p:strVal val="visible"/>
                                      </p:to>
                                    </p:set>
                                    <p:animEffect transition="in" filter="fade">
                                      <p:cBhvr>
                                        <p:cTn id="17" dur="1000"/>
                                        <p:tgtEl>
                                          <p:spTgt spid="1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0">
                                            <p:txEl>
                                              <p:pRg st="4" end="4"/>
                                            </p:txEl>
                                          </p:spTgt>
                                        </p:tgtEl>
                                        <p:attrNameLst>
                                          <p:attrName>style.visibility</p:attrName>
                                        </p:attrNameLst>
                                      </p:cBhvr>
                                      <p:to>
                                        <p:strVal val="visible"/>
                                      </p:to>
                                    </p:set>
                                    <p:animEffect transition="in" filter="fade">
                                      <p:cBhvr>
                                        <p:cTn id="22" dur="1000"/>
                                        <p:tgtEl>
                                          <p:spTgt spid="13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0">
                                            <p:txEl>
                                              <p:pRg st="5" end="5"/>
                                            </p:txEl>
                                          </p:spTgt>
                                        </p:tgtEl>
                                        <p:attrNameLst>
                                          <p:attrName>style.visibility</p:attrName>
                                        </p:attrNameLst>
                                      </p:cBhvr>
                                      <p:to>
                                        <p:strVal val="visible"/>
                                      </p:to>
                                    </p:set>
                                    <p:animEffect transition="in" filter="fade">
                                      <p:cBhvr>
                                        <p:cTn id="27" dur="1000"/>
                                        <p:tgtEl>
                                          <p:spTgt spid="13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0">
                                            <p:txEl>
                                              <p:pRg st="6" end="6"/>
                                            </p:txEl>
                                          </p:spTgt>
                                        </p:tgtEl>
                                        <p:attrNameLst>
                                          <p:attrName>style.visibility</p:attrName>
                                        </p:attrNameLst>
                                      </p:cBhvr>
                                      <p:to>
                                        <p:strVal val="visible"/>
                                      </p:to>
                                    </p:set>
                                    <p:animEffect transition="in" filter="fade">
                                      <p:cBhvr>
                                        <p:cTn id="32" dur="1000"/>
                                        <p:tgtEl>
                                          <p:spTgt spid="13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0">
                                            <p:txEl>
                                              <p:pRg st="8" end="8"/>
                                            </p:txEl>
                                          </p:spTgt>
                                        </p:tgtEl>
                                        <p:attrNameLst>
                                          <p:attrName>style.visibility</p:attrName>
                                        </p:attrNameLst>
                                      </p:cBhvr>
                                      <p:to>
                                        <p:strVal val="visible"/>
                                      </p:to>
                                    </p:set>
                                    <p:animEffect transition="in" filter="fade">
                                      <p:cBhvr>
                                        <p:cTn id="37" dur="1000"/>
                                        <p:tgtEl>
                                          <p:spTgt spid="130">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0">
                                            <p:txEl>
                                              <p:pRg st="9" end="9"/>
                                            </p:txEl>
                                          </p:spTgt>
                                        </p:tgtEl>
                                        <p:attrNameLst>
                                          <p:attrName>style.visibility</p:attrName>
                                        </p:attrNameLst>
                                      </p:cBhvr>
                                      <p:to>
                                        <p:strVal val="visible"/>
                                      </p:to>
                                    </p:set>
                                    <p:animEffect transition="in" filter="fade">
                                      <p:cBhvr>
                                        <p:cTn id="42" dur="1000"/>
                                        <p:tgtEl>
                                          <p:spTgt spid="130">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0">
                                            <p:txEl>
                                              <p:pRg st="10" end="10"/>
                                            </p:txEl>
                                          </p:spTgt>
                                        </p:tgtEl>
                                        <p:attrNameLst>
                                          <p:attrName>style.visibility</p:attrName>
                                        </p:attrNameLst>
                                      </p:cBhvr>
                                      <p:to>
                                        <p:strVal val="visible"/>
                                      </p:to>
                                    </p:set>
                                    <p:animEffect transition="in" filter="fade">
                                      <p:cBhvr>
                                        <p:cTn id="47" dur="1000"/>
                                        <p:tgtEl>
                                          <p:spTgt spid="130">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0">
                                            <p:txEl>
                                              <p:pRg st="11" end="11"/>
                                            </p:txEl>
                                          </p:spTgt>
                                        </p:tgtEl>
                                        <p:attrNameLst>
                                          <p:attrName>style.visibility</p:attrName>
                                        </p:attrNameLst>
                                      </p:cBhvr>
                                      <p:to>
                                        <p:strVal val="visible"/>
                                      </p:to>
                                    </p:set>
                                    <p:animEffect transition="in" filter="fade">
                                      <p:cBhvr>
                                        <p:cTn id="52" dur="1000"/>
                                        <p:tgtEl>
                                          <p:spTgt spid="130">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0">
                                            <p:txEl>
                                              <p:pRg st="13" end="13"/>
                                            </p:txEl>
                                          </p:spTgt>
                                        </p:tgtEl>
                                        <p:attrNameLst>
                                          <p:attrName>style.visibility</p:attrName>
                                        </p:attrNameLst>
                                      </p:cBhvr>
                                      <p:to>
                                        <p:strVal val="visible"/>
                                      </p:to>
                                    </p:set>
                                    <p:animEffect transition="in" filter="fade">
                                      <p:cBhvr>
                                        <p:cTn id="57" dur="1000"/>
                                        <p:tgtEl>
                                          <p:spTgt spid="130">
                                            <p:txEl>
                                              <p:pRg st="13" end="1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0">
                                            <p:txEl>
                                              <p:pRg st="14" end="14"/>
                                            </p:txEl>
                                          </p:spTgt>
                                        </p:tgtEl>
                                        <p:attrNameLst>
                                          <p:attrName>style.visibility</p:attrName>
                                        </p:attrNameLst>
                                      </p:cBhvr>
                                      <p:to>
                                        <p:strVal val="visible"/>
                                      </p:to>
                                    </p:set>
                                    <p:animEffect transition="in" filter="fade">
                                      <p:cBhvr>
                                        <p:cTn id="62" dur="1000"/>
                                        <p:tgtEl>
                                          <p:spTgt spid="130">
                                            <p:txEl>
                                              <p:pRg st="14" end="1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30">
                                            <p:txEl>
                                              <p:pRg st="15" end="15"/>
                                            </p:txEl>
                                          </p:spTgt>
                                        </p:tgtEl>
                                        <p:attrNameLst>
                                          <p:attrName>style.visibility</p:attrName>
                                        </p:attrNameLst>
                                      </p:cBhvr>
                                      <p:to>
                                        <p:strVal val="visible"/>
                                      </p:to>
                                    </p:set>
                                    <p:animEffect transition="in" filter="fade">
                                      <p:cBhvr>
                                        <p:cTn id="67" dur="1000"/>
                                        <p:tgtEl>
                                          <p:spTgt spid="130">
                                            <p:txEl>
                                              <p:pRg st="15" end="1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0">
                                            <p:txEl>
                                              <p:pRg st="16" end="16"/>
                                            </p:txEl>
                                          </p:spTgt>
                                        </p:tgtEl>
                                        <p:attrNameLst>
                                          <p:attrName>style.visibility</p:attrName>
                                        </p:attrNameLst>
                                      </p:cBhvr>
                                      <p:to>
                                        <p:strVal val="visible"/>
                                      </p:to>
                                    </p:set>
                                    <p:animEffect transition="in" filter="fade">
                                      <p:cBhvr>
                                        <p:cTn id="72" dur="1000"/>
                                        <p:tgtEl>
                                          <p:spTgt spid="130">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30">
                                            <p:txEl>
                                              <p:pRg st="17" end="17"/>
                                            </p:txEl>
                                          </p:spTgt>
                                        </p:tgtEl>
                                        <p:attrNameLst>
                                          <p:attrName>style.visibility</p:attrName>
                                        </p:attrNameLst>
                                      </p:cBhvr>
                                      <p:to>
                                        <p:strVal val="visible"/>
                                      </p:to>
                                    </p:set>
                                    <p:animEffect transition="in" filter="fade">
                                      <p:cBhvr>
                                        <p:cTn id="77" dur="1000"/>
                                        <p:tgtEl>
                                          <p:spTgt spid="130">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Software Development Methodology</a:t>
            </a:r>
            <a:endParaRPr dirty="0"/>
          </a:p>
        </p:txBody>
      </p:sp>
      <p:sp>
        <p:nvSpPr>
          <p:cNvPr id="136" name="Google Shape;136;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 formalized </a:t>
            </a:r>
            <a:r>
              <a:rPr lang="en-US">
                <a:solidFill>
                  <a:srgbClr val="C00000"/>
                </a:solidFill>
              </a:rPr>
              <a:t>approach to implementing </a:t>
            </a:r>
            <a:r>
              <a:rPr lang="en-US"/>
              <a:t>the Software Development Life Cycle </a:t>
            </a:r>
            <a:r>
              <a:rPr lang="en-US" sz="2000" i="1"/>
              <a:t>(Dennis, 2012)</a:t>
            </a:r>
            <a:endParaRPr/>
          </a:p>
          <a:p>
            <a:pPr marL="228600" lvl="0" indent="-228600" algn="l" rtl="0">
              <a:lnSpc>
                <a:spcPct val="90000"/>
              </a:lnSpc>
              <a:spcBef>
                <a:spcPts val="1000"/>
              </a:spcBef>
              <a:spcAft>
                <a:spcPts val="0"/>
              </a:spcAft>
              <a:buClr>
                <a:schemeClr val="dk1"/>
              </a:buClr>
              <a:buSzPts val="2800"/>
              <a:buChar char="•"/>
            </a:pPr>
            <a:r>
              <a:rPr lang="en-US"/>
              <a:t>A </a:t>
            </a:r>
            <a:r>
              <a:rPr lang="en-US">
                <a:solidFill>
                  <a:srgbClr val="C00000"/>
                </a:solidFill>
              </a:rPr>
              <a:t>simplified representation </a:t>
            </a:r>
            <a:r>
              <a:rPr lang="en-US"/>
              <a:t>of a software process </a:t>
            </a:r>
            <a:r>
              <a:rPr lang="en-US" sz="2000" i="1"/>
              <a:t>(Sommerville, 2015)</a:t>
            </a:r>
            <a:endParaRPr/>
          </a:p>
          <a:p>
            <a:pPr marL="228600" lvl="0" indent="-228600" algn="l" rtl="0">
              <a:lnSpc>
                <a:spcPct val="90000"/>
              </a:lnSpc>
              <a:spcBef>
                <a:spcPts val="1000"/>
              </a:spcBef>
              <a:spcAft>
                <a:spcPts val="0"/>
              </a:spcAft>
              <a:buClr>
                <a:schemeClr val="dk1"/>
              </a:buClr>
              <a:buSzPts val="2800"/>
              <a:buChar char="•"/>
            </a:pPr>
            <a:r>
              <a:rPr lang="en-US"/>
              <a:t>A distinct </a:t>
            </a:r>
            <a:r>
              <a:rPr lang="en-US">
                <a:solidFill>
                  <a:srgbClr val="C00000"/>
                </a:solidFill>
              </a:rPr>
              <a:t>set of activities</a:t>
            </a:r>
            <a:r>
              <a:rPr lang="en-US"/>
              <a:t>, actions, tasks, milestones, and work products required to engineer high quality software  </a:t>
            </a:r>
            <a:r>
              <a:rPr lang="en-US" sz="2000" i="1"/>
              <a:t>(Pressman, 2015)</a:t>
            </a:r>
            <a:endParaRPr/>
          </a:p>
          <a:p>
            <a:pPr marL="0" lvl="0" indent="0" algn="l" rtl="0">
              <a:lnSpc>
                <a:spcPct val="90000"/>
              </a:lnSpc>
              <a:spcBef>
                <a:spcPts val="1000"/>
              </a:spcBef>
              <a:spcAft>
                <a:spcPts val="0"/>
              </a:spcAft>
              <a:buClr>
                <a:schemeClr val="dk1"/>
              </a:buClr>
              <a:buSzPts val="2800"/>
              <a:buNone/>
            </a:pPr>
            <a:endParaRPr/>
          </a:p>
        </p:txBody>
      </p:sp>
      <p:sp>
        <p:nvSpPr>
          <p:cNvPr id="137" name="Google Shape;137;p6"/>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7"/>
          <p:cNvSpPr txBox="1">
            <a:spLocks noGrp="1"/>
          </p:cNvSpPr>
          <p:nvPr>
            <p:ph type="title"/>
          </p:nvPr>
        </p:nvSpPr>
        <p:spPr>
          <a:xfrm>
            <a:off x="83820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Software Development Methodology</a:t>
            </a:r>
            <a:endParaRPr dirty="0"/>
          </a:p>
        </p:txBody>
      </p:sp>
      <p:sp>
        <p:nvSpPr>
          <p:cNvPr id="143" name="Google Shape;143;p7"/>
          <p:cNvSpPr txBox="1">
            <a:spLocks noGrp="1"/>
          </p:cNvSpPr>
          <p:nvPr>
            <p:ph type="sldNum" idx="12"/>
          </p:nvPr>
        </p:nvSpPr>
        <p:spPr>
          <a:xfrm>
            <a:off x="11513288" y="6398880"/>
            <a:ext cx="554665"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7</a:t>
            </a:fld>
            <a:endParaRPr/>
          </a:p>
        </p:txBody>
      </p:sp>
      <p:sp>
        <p:nvSpPr>
          <p:cNvPr id="144" name="Google Shape;144;p7"/>
          <p:cNvSpPr txBox="1"/>
          <p:nvPr/>
        </p:nvSpPr>
        <p:spPr>
          <a:xfrm>
            <a:off x="838200" y="1589284"/>
            <a:ext cx="9752514" cy="5526355"/>
          </a:xfrm>
          <a:prstGeom prst="rect">
            <a:avLst/>
          </a:prstGeom>
          <a:noFill/>
          <a:ln>
            <a:noFill/>
          </a:ln>
        </p:spPr>
        <p:txBody>
          <a:bodyPr spcFirstLastPara="1" wrap="square" lIns="91425" tIns="45700" rIns="91425" bIns="45700" anchor="t" anchorCtr="0">
            <a:normAutofit/>
          </a:bodyPr>
          <a:lstStyle/>
          <a:p>
            <a:pPr marL="514350" marR="0" lvl="0" indent="-514350" algn="l" rtl="0">
              <a:lnSpc>
                <a:spcPct val="90000"/>
              </a:lnSpc>
              <a:spcBef>
                <a:spcPts val="0"/>
              </a:spcBef>
              <a:spcAft>
                <a:spcPts val="0"/>
              </a:spcAft>
              <a:buClr>
                <a:srgbClr val="C00000"/>
              </a:buClr>
              <a:buSzPts val="3200"/>
              <a:buFont typeface="Calibri"/>
              <a:buAutoNum type="arabicPeriod"/>
            </a:pPr>
            <a:r>
              <a:rPr lang="en-US" sz="3200">
                <a:solidFill>
                  <a:srgbClr val="C00000"/>
                </a:solidFill>
                <a:latin typeface="Calibri"/>
                <a:ea typeface="Calibri"/>
                <a:cs typeface="Calibri"/>
                <a:sym typeface="Calibri"/>
              </a:rPr>
              <a:t>Structured Design </a:t>
            </a:r>
            <a:r>
              <a:rPr lang="en-US" sz="2400">
                <a:solidFill>
                  <a:schemeClr val="dk1"/>
                </a:solidFill>
                <a:latin typeface="Calibri"/>
                <a:ea typeface="Calibri"/>
                <a:cs typeface="Calibri"/>
                <a:sym typeface="Calibri"/>
              </a:rPr>
              <a:t>(</a:t>
            </a:r>
            <a:r>
              <a:rPr lang="en-US" sz="2400">
                <a:solidFill>
                  <a:srgbClr val="00B050"/>
                </a:solidFill>
                <a:latin typeface="Calibri"/>
                <a:ea typeface="Calibri"/>
                <a:cs typeface="Calibri"/>
                <a:sym typeface="Calibri"/>
              </a:rPr>
              <a:t>Prescriptive</a:t>
            </a:r>
            <a:r>
              <a:rPr lang="en-US" sz="2400">
                <a:solidFill>
                  <a:schemeClr val="dk1"/>
                </a:solidFill>
                <a:latin typeface="Calibri"/>
                <a:ea typeface="Calibri"/>
                <a:cs typeface="Calibri"/>
                <a:sym typeface="Calibri"/>
              </a:rPr>
              <a:t>) (1967- )</a:t>
            </a:r>
            <a:endParaRPr sz="240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70C0"/>
              </a:buClr>
              <a:buSzPts val="2400"/>
              <a:buFont typeface="Arial"/>
              <a:buChar char="•"/>
            </a:pPr>
            <a:r>
              <a:rPr lang="en-US" sz="2400" b="0" i="0" u="none" strike="noStrike" cap="none">
                <a:solidFill>
                  <a:srgbClr val="0070C0"/>
                </a:solidFill>
                <a:latin typeface="Calibri"/>
                <a:ea typeface="Calibri"/>
                <a:cs typeface="Calibri"/>
                <a:sym typeface="Calibri"/>
              </a:rPr>
              <a:t>Waterfall</a:t>
            </a:r>
            <a:r>
              <a:rPr lang="en-US" sz="2400" b="0" i="0" u="none" strike="noStrike" cap="none">
                <a:solidFill>
                  <a:schemeClr val="dk1"/>
                </a:solidFill>
                <a:latin typeface="Calibri"/>
                <a:ea typeface="Calibri"/>
                <a:cs typeface="Calibri"/>
                <a:sym typeface="Calibri"/>
              </a:rPr>
              <a:t> method</a:t>
            </a:r>
            <a:endParaRPr/>
          </a:p>
          <a:p>
            <a:pPr marL="685800" marR="0" lvl="1" indent="-228600" algn="l" rtl="0">
              <a:lnSpc>
                <a:spcPct val="90000"/>
              </a:lnSpc>
              <a:spcBef>
                <a:spcPts val="500"/>
              </a:spcBef>
              <a:spcAft>
                <a:spcPts val="0"/>
              </a:spcAft>
              <a:buClr>
                <a:srgbClr val="0070C0"/>
              </a:buClr>
              <a:buSzPts val="2400"/>
              <a:buFont typeface="Arial"/>
              <a:buChar char="•"/>
            </a:pPr>
            <a:r>
              <a:rPr lang="en-US" sz="2400" b="0" i="0" u="none" strike="noStrike" cap="none">
                <a:solidFill>
                  <a:srgbClr val="0070C0"/>
                </a:solidFill>
                <a:latin typeface="Calibri"/>
                <a:ea typeface="Calibri"/>
                <a:cs typeface="Calibri"/>
                <a:sym typeface="Calibri"/>
              </a:rPr>
              <a:t>Parallel</a:t>
            </a:r>
            <a:r>
              <a:rPr lang="en-US" sz="2400" b="0" i="0" u="none" strike="noStrike" cap="none">
                <a:solidFill>
                  <a:schemeClr val="dk1"/>
                </a:solidFill>
                <a:latin typeface="Calibri"/>
                <a:ea typeface="Calibri"/>
                <a:cs typeface="Calibri"/>
                <a:sym typeface="Calibri"/>
              </a:rPr>
              <a:t> development</a:t>
            </a:r>
            <a:endParaRPr sz="2400" b="0" i="0" u="none" strike="noStrike" cap="none">
              <a:solidFill>
                <a:schemeClr val="dk1"/>
              </a:solidFill>
              <a:latin typeface="Calibri"/>
              <a:ea typeface="Calibri"/>
              <a:cs typeface="Calibri"/>
              <a:sym typeface="Calibri"/>
            </a:endParaRPr>
          </a:p>
          <a:p>
            <a:pPr marL="685800" marR="0" lvl="1" indent="-101600" algn="l" rtl="0">
              <a:lnSpc>
                <a:spcPct val="90000"/>
              </a:lnSpc>
              <a:spcBef>
                <a:spcPts val="50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a:p>
            <a:pPr marL="514350" marR="0" lvl="0" indent="-514350" algn="l" rtl="0">
              <a:lnSpc>
                <a:spcPct val="90000"/>
              </a:lnSpc>
              <a:spcBef>
                <a:spcPts val="1000"/>
              </a:spcBef>
              <a:spcAft>
                <a:spcPts val="0"/>
              </a:spcAft>
              <a:buClr>
                <a:srgbClr val="C00000"/>
              </a:buClr>
              <a:buSzPts val="3200"/>
              <a:buFont typeface="Calibri"/>
              <a:buAutoNum type="arabicPeriod"/>
            </a:pPr>
            <a:r>
              <a:rPr lang="en-US" sz="3200">
                <a:solidFill>
                  <a:srgbClr val="C00000"/>
                </a:solidFill>
                <a:latin typeface="Calibri"/>
                <a:ea typeface="Calibri"/>
                <a:cs typeface="Calibri"/>
                <a:sym typeface="Calibri"/>
              </a:rPr>
              <a:t>Rapid Application Development </a:t>
            </a:r>
            <a:r>
              <a:rPr lang="en-US" sz="2400">
                <a:solidFill>
                  <a:schemeClr val="dk1"/>
                </a:solidFill>
                <a:latin typeface="Calibri"/>
                <a:ea typeface="Calibri"/>
                <a:cs typeface="Calibri"/>
                <a:sym typeface="Calibri"/>
              </a:rPr>
              <a:t>(</a:t>
            </a:r>
            <a:r>
              <a:rPr lang="en-US" sz="2400">
                <a:solidFill>
                  <a:srgbClr val="00B050"/>
                </a:solidFill>
                <a:latin typeface="Calibri"/>
                <a:ea typeface="Calibri"/>
                <a:cs typeface="Calibri"/>
                <a:sym typeface="Calibri"/>
              </a:rPr>
              <a:t>Iterative</a:t>
            </a:r>
            <a:r>
              <a:rPr lang="en-US" sz="2400">
                <a:solidFill>
                  <a:schemeClr val="dk1"/>
                </a:solidFill>
                <a:latin typeface="Calibri"/>
                <a:ea typeface="Calibri"/>
                <a:cs typeface="Calibri"/>
                <a:sym typeface="Calibri"/>
              </a:rPr>
              <a:t>) (1985-)</a:t>
            </a:r>
            <a:endParaRPr sz="240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70C0"/>
              </a:buClr>
              <a:buSzPts val="2400"/>
              <a:buFont typeface="Arial"/>
              <a:buChar char="•"/>
            </a:pPr>
            <a:r>
              <a:rPr lang="en-US" sz="2400" b="0" i="0" u="none" strike="noStrike" cap="none">
                <a:solidFill>
                  <a:srgbClr val="0070C0"/>
                </a:solidFill>
                <a:latin typeface="Calibri"/>
                <a:ea typeface="Calibri"/>
                <a:cs typeface="Calibri"/>
                <a:sym typeface="Calibri"/>
              </a:rPr>
              <a:t>Phased</a:t>
            </a:r>
            <a:r>
              <a:rPr lang="en-US" sz="2400" b="0" i="0" u="none" strike="noStrike" cap="none">
                <a:solidFill>
                  <a:schemeClr val="dk1"/>
                </a:solidFill>
                <a:latin typeface="Calibri"/>
                <a:ea typeface="Calibri"/>
                <a:cs typeface="Calibri"/>
                <a:sym typeface="Calibri"/>
              </a:rPr>
              <a:t> Development</a:t>
            </a:r>
            <a:endParaRPr/>
          </a:p>
          <a:p>
            <a:pPr marL="685800" marR="0" lvl="1" indent="-228600" algn="l" rtl="0">
              <a:lnSpc>
                <a:spcPct val="90000"/>
              </a:lnSpc>
              <a:spcBef>
                <a:spcPts val="500"/>
              </a:spcBef>
              <a:spcAft>
                <a:spcPts val="0"/>
              </a:spcAft>
              <a:buClr>
                <a:srgbClr val="0070C0"/>
              </a:buClr>
              <a:buSzPts val="2400"/>
              <a:buFont typeface="Arial"/>
              <a:buChar char="•"/>
            </a:pPr>
            <a:r>
              <a:rPr lang="en-US" sz="2400" b="0" i="0" u="none" strike="noStrike" cap="none">
                <a:solidFill>
                  <a:srgbClr val="0070C0"/>
                </a:solidFill>
                <a:latin typeface="Calibri"/>
                <a:ea typeface="Calibri"/>
                <a:cs typeface="Calibri"/>
                <a:sym typeface="Calibri"/>
              </a:rPr>
              <a:t>Prototyping</a:t>
            </a:r>
            <a:endParaRPr sz="2400" b="0" i="0" u="none" strike="noStrike" cap="none">
              <a:solidFill>
                <a:srgbClr val="0070C0"/>
              </a:solidFill>
              <a:latin typeface="Calibri"/>
              <a:ea typeface="Calibri"/>
              <a:cs typeface="Calibri"/>
              <a:sym typeface="Calibri"/>
            </a:endParaRPr>
          </a:p>
          <a:p>
            <a:pPr marL="685800" marR="0" lvl="1" indent="-101600" algn="l" rtl="0">
              <a:lnSpc>
                <a:spcPct val="90000"/>
              </a:lnSpc>
              <a:spcBef>
                <a:spcPts val="500"/>
              </a:spcBef>
              <a:spcAft>
                <a:spcPts val="0"/>
              </a:spcAft>
              <a:buClr>
                <a:schemeClr val="dk1"/>
              </a:buClr>
              <a:buSzPts val="2000"/>
              <a:buFont typeface="Arial"/>
              <a:buNone/>
            </a:pPr>
            <a:endParaRPr sz="2000" b="0" i="0" u="none" strike="noStrike" cap="none">
              <a:solidFill>
                <a:srgbClr val="0070C0"/>
              </a:solidFill>
              <a:latin typeface="Calibri"/>
              <a:ea typeface="Calibri"/>
              <a:cs typeface="Calibri"/>
              <a:sym typeface="Calibri"/>
            </a:endParaRPr>
          </a:p>
          <a:p>
            <a:pPr marL="514350" marR="0" lvl="0" indent="-514350" algn="l" rtl="0">
              <a:lnSpc>
                <a:spcPct val="90000"/>
              </a:lnSpc>
              <a:spcBef>
                <a:spcPts val="1000"/>
              </a:spcBef>
              <a:spcAft>
                <a:spcPts val="0"/>
              </a:spcAft>
              <a:buClr>
                <a:srgbClr val="C00000"/>
              </a:buClr>
              <a:buSzPts val="3200"/>
              <a:buFont typeface="Calibri"/>
              <a:buAutoNum type="arabicPeriod"/>
            </a:pPr>
            <a:r>
              <a:rPr lang="en-US" sz="3200">
                <a:solidFill>
                  <a:srgbClr val="C00000"/>
                </a:solidFill>
                <a:latin typeface="Calibri"/>
                <a:ea typeface="Calibri"/>
                <a:cs typeface="Calibri"/>
                <a:sym typeface="Calibri"/>
              </a:rPr>
              <a:t>Agile Development </a:t>
            </a:r>
            <a:r>
              <a:rPr lang="en-US" sz="2400">
                <a:solidFill>
                  <a:schemeClr val="dk1"/>
                </a:solidFill>
                <a:latin typeface="Calibri"/>
                <a:ea typeface="Calibri"/>
                <a:cs typeface="Calibri"/>
                <a:sym typeface="Calibri"/>
              </a:rPr>
              <a:t>(</a:t>
            </a:r>
            <a:r>
              <a:rPr lang="en-US" sz="2400">
                <a:solidFill>
                  <a:srgbClr val="00B050"/>
                </a:solidFill>
                <a:latin typeface="Calibri"/>
                <a:ea typeface="Calibri"/>
                <a:cs typeface="Calibri"/>
                <a:sym typeface="Calibri"/>
              </a:rPr>
              <a:t>Adaptive</a:t>
            </a:r>
            <a:r>
              <a:rPr lang="en-US" sz="2400">
                <a:solidFill>
                  <a:schemeClr val="dk1"/>
                </a:solidFill>
                <a:latin typeface="Calibri"/>
                <a:ea typeface="Calibri"/>
                <a:cs typeface="Calibri"/>
                <a:sym typeface="Calibri"/>
              </a:rPr>
              <a:t>) (1995-)</a:t>
            </a:r>
            <a:endParaRPr sz="240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70C0"/>
              </a:buClr>
              <a:buSzPts val="2400"/>
              <a:buFont typeface="Arial"/>
              <a:buChar char="•"/>
            </a:pPr>
            <a:r>
              <a:rPr lang="en-US" sz="2400" b="0" i="0" u="none" strike="noStrike" cap="none">
                <a:solidFill>
                  <a:srgbClr val="0070C0"/>
                </a:solidFill>
                <a:latin typeface="Calibri"/>
                <a:ea typeface="Calibri"/>
                <a:cs typeface="Calibri"/>
                <a:sym typeface="Calibri"/>
              </a:rPr>
              <a:t>Extreme Programming </a:t>
            </a:r>
            <a:r>
              <a:rPr lang="en-US" sz="2400" b="0" i="0" u="none" strike="noStrike" cap="none">
                <a:solidFill>
                  <a:schemeClr val="dk1"/>
                </a:solidFill>
                <a:latin typeface="Calibri"/>
                <a:ea typeface="Calibri"/>
                <a:cs typeface="Calibri"/>
                <a:sym typeface="Calibri"/>
              </a:rPr>
              <a:t>(XP)</a:t>
            </a:r>
            <a:endParaRPr/>
          </a:p>
          <a:p>
            <a:pPr marL="685800" marR="0" lvl="1" indent="-228600" algn="l" rtl="0">
              <a:lnSpc>
                <a:spcPct val="90000"/>
              </a:lnSpc>
              <a:spcBef>
                <a:spcPts val="500"/>
              </a:spcBef>
              <a:spcAft>
                <a:spcPts val="0"/>
              </a:spcAft>
              <a:buClr>
                <a:srgbClr val="0070C0"/>
              </a:buClr>
              <a:buSzPts val="2400"/>
              <a:buFont typeface="Arial"/>
              <a:buChar char="•"/>
            </a:pPr>
            <a:r>
              <a:rPr lang="en-US" sz="2400" b="0" i="0" u="none" strike="noStrike" cap="none">
                <a:solidFill>
                  <a:srgbClr val="0070C0"/>
                </a:solidFill>
                <a:latin typeface="Calibri"/>
                <a:ea typeface="Calibri"/>
                <a:cs typeface="Calibri"/>
                <a:sym typeface="Calibri"/>
              </a:rPr>
              <a:t>Scrum</a:t>
            </a:r>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145" name="Google Shape;145;p7"/>
          <p:cNvSpPr/>
          <p:nvPr/>
        </p:nvSpPr>
        <p:spPr>
          <a:xfrm rot="-5400000">
            <a:off x="9902625" y="4198572"/>
            <a:ext cx="3981025"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chemeClr val="dk1"/>
              </a:buClr>
              <a:buSzPts val="1400"/>
              <a:buFont typeface="Calibri"/>
              <a:buNone/>
            </a:pPr>
            <a:r>
              <a:rPr lang="en-US" sz="1400" i="1">
                <a:solidFill>
                  <a:schemeClr val="dk1"/>
                </a:solidFill>
                <a:latin typeface="Calibri"/>
                <a:ea typeface="Calibri"/>
                <a:cs typeface="Calibri"/>
                <a:sym typeface="Calibri"/>
              </a:rPr>
              <a:t>Compiled from (Dennis, Wixom and Tegarden, 2016)</a:t>
            </a:r>
            <a:endParaRPr/>
          </a:p>
        </p:txBody>
      </p:sp>
      <p:grpSp>
        <p:nvGrpSpPr>
          <p:cNvPr id="146" name="Google Shape;146;p7"/>
          <p:cNvGrpSpPr/>
          <p:nvPr/>
        </p:nvGrpSpPr>
        <p:grpSpPr>
          <a:xfrm>
            <a:off x="8331176" y="1253525"/>
            <a:ext cx="2109153" cy="5145354"/>
            <a:chOff x="20058" y="0"/>
            <a:chExt cx="2109153" cy="5145354"/>
          </a:xfrm>
        </p:grpSpPr>
        <p:sp>
          <p:nvSpPr>
            <p:cNvPr id="147" name="Google Shape;147;p7"/>
            <p:cNvSpPr/>
            <p:nvPr/>
          </p:nvSpPr>
          <p:spPr>
            <a:xfrm>
              <a:off x="1285837" y="108867"/>
              <a:ext cx="633323" cy="2469770"/>
            </a:xfrm>
            <a:prstGeom prst="upArrow">
              <a:avLst>
                <a:gd name="adj1" fmla="val 50000"/>
                <a:gd name="adj2" fmla="val 50000"/>
              </a:avLst>
            </a:prstGeom>
            <a:gradFill>
              <a:gsLst>
                <a:gs pos="0">
                  <a:srgbClr val="DC7E4F"/>
                </a:gs>
                <a:gs pos="50000">
                  <a:srgbClr val="DE6B1F"/>
                </a:gs>
                <a:gs pos="100000">
                  <a:srgbClr val="CB5C13"/>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20058" y="0"/>
              <a:ext cx="1919156" cy="24697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txBox="1"/>
            <p:nvPr/>
          </p:nvSpPr>
          <p:spPr>
            <a:xfrm>
              <a:off x="20058" y="0"/>
              <a:ext cx="1919156" cy="2469770"/>
            </a:xfrm>
            <a:prstGeom prst="rect">
              <a:avLst/>
            </a:prstGeom>
            <a:noFill/>
            <a:ln>
              <a:noFill/>
            </a:ln>
          </p:spPr>
          <p:txBody>
            <a:bodyPr spcFirstLastPara="1" wrap="square" lIns="142225" tIns="0" rIns="142225" bIns="142225" anchor="ctr" anchorCtr="0">
              <a:noAutofit/>
            </a:bodyPr>
            <a:lstStyle/>
            <a:p>
              <a:pPr marL="0" marR="0" lvl="0" indent="0" algn="l" rtl="0">
                <a:lnSpc>
                  <a:spcPct val="90000"/>
                </a:lnSpc>
                <a:spcBef>
                  <a:spcPts val="0"/>
                </a:spcBef>
                <a:spcAft>
                  <a:spcPts val="0"/>
                </a:spcAft>
                <a:buClr>
                  <a:srgbClr val="833C0B"/>
                </a:buClr>
                <a:buSzPts val="2000"/>
                <a:buFont typeface="Calibri"/>
                <a:buNone/>
              </a:pPr>
              <a:r>
                <a:rPr lang="en-US" sz="2000">
                  <a:solidFill>
                    <a:srgbClr val="833C0B"/>
                  </a:solidFill>
                  <a:latin typeface="Calibri"/>
                  <a:ea typeface="Calibri"/>
                  <a:cs typeface="Calibri"/>
                  <a:sym typeface="Calibri"/>
                </a:rPr>
                <a:t>More Prescriptive/</a:t>
              </a:r>
              <a:br>
                <a:rPr lang="en-US" sz="2000">
                  <a:solidFill>
                    <a:srgbClr val="833C0B"/>
                  </a:solidFill>
                  <a:latin typeface="Calibri"/>
                  <a:ea typeface="Calibri"/>
                  <a:cs typeface="Calibri"/>
                  <a:sym typeface="Calibri"/>
                </a:rPr>
              </a:br>
              <a:r>
                <a:rPr lang="en-US" sz="2000">
                  <a:solidFill>
                    <a:srgbClr val="833C0B"/>
                  </a:solidFill>
                  <a:latin typeface="Calibri"/>
                  <a:ea typeface="Calibri"/>
                  <a:cs typeface="Calibri"/>
                  <a:sym typeface="Calibri"/>
                </a:rPr>
                <a:t>Documentation</a:t>
              </a:r>
              <a:endParaRPr sz="2000">
                <a:solidFill>
                  <a:srgbClr val="833C0B"/>
                </a:solidFill>
                <a:latin typeface="Calibri"/>
                <a:ea typeface="Calibri"/>
                <a:cs typeface="Calibri"/>
                <a:sym typeface="Calibri"/>
              </a:endParaRPr>
            </a:p>
          </p:txBody>
        </p:sp>
        <p:sp>
          <p:nvSpPr>
            <p:cNvPr id="150" name="Google Shape;150;p7"/>
            <p:cNvSpPr/>
            <p:nvPr/>
          </p:nvSpPr>
          <p:spPr>
            <a:xfrm>
              <a:off x="1285837" y="2675584"/>
              <a:ext cx="633323" cy="2469770"/>
            </a:xfrm>
            <a:prstGeom prst="downArrow">
              <a:avLst>
                <a:gd name="adj1" fmla="val 50000"/>
                <a:gd name="adj2" fmla="val 50000"/>
              </a:avLst>
            </a:prstGeom>
            <a:gradFill>
              <a:gsLst>
                <a:gs pos="0">
                  <a:srgbClr val="F3BAA4"/>
                </a:gs>
                <a:gs pos="50000">
                  <a:srgbClr val="F4AD93"/>
                </a:gs>
                <a:gs pos="100000">
                  <a:srgbClr val="DE967B"/>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210055" y="2675584"/>
              <a:ext cx="1919156" cy="24697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txBox="1"/>
            <p:nvPr/>
          </p:nvSpPr>
          <p:spPr>
            <a:xfrm>
              <a:off x="210055" y="2675584"/>
              <a:ext cx="1919156" cy="2469770"/>
            </a:xfrm>
            <a:prstGeom prst="rect">
              <a:avLst/>
            </a:prstGeom>
            <a:noFill/>
            <a:ln>
              <a:noFill/>
            </a:ln>
          </p:spPr>
          <p:txBody>
            <a:bodyPr spcFirstLastPara="1" wrap="square" lIns="142225" tIns="0" rIns="142225" bIns="142225" anchor="ctr" anchorCtr="0">
              <a:noAutofit/>
            </a:bodyPr>
            <a:lstStyle/>
            <a:p>
              <a:pPr marL="0" marR="0" lvl="0" indent="0" algn="l" rtl="0">
                <a:lnSpc>
                  <a:spcPct val="90000"/>
                </a:lnSpc>
                <a:spcBef>
                  <a:spcPts val="0"/>
                </a:spcBef>
                <a:spcAft>
                  <a:spcPts val="0"/>
                </a:spcAft>
                <a:buClr>
                  <a:srgbClr val="C55A11"/>
                </a:buClr>
                <a:buSzPts val="2000"/>
                <a:buFont typeface="Calibri"/>
                <a:buNone/>
              </a:pPr>
              <a:r>
                <a:rPr lang="en-US" sz="2000">
                  <a:solidFill>
                    <a:srgbClr val="C55A11"/>
                  </a:solidFill>
                  <a:latin typeface="Calibri"/>
                  <a:ea typeface="Calibri"/>
                  <a:cs typeface="Calibri"/>
                  <a:sym typeface="Calibri"/>
                </a:rPr>
                <a:t>More</a:t>
              </a:r>
              <a:br>
                <a:rPr lang="en-US" sz="2000">
                  <a:solidFill>
                    <a:srgbClr val="C55A11"/>
                  </a:solidFill>
                  <a:latin typeface="Calibri"/>
                  <a:ea typeface="Calibri"/>
                  <a:cs typeface="Calibri"/>
                  <a:sym typeface="Calibri"/>
                </a:rPr>
              </a:br>
              <a:r>
                <a:rPr lang="en-US" sz="2000">
                  <a:solidFill>
                    <a:srgbClr val="C55A11"/>
                  </a:solidFill>
                  <a:latin typeface="Calibri"/>
                  <a:ea typeface="Calibri"/>
                  <a:cs typeface="Calibri"/>
                  <a:sym typeface="Calibri"/>
                </a:rPr>
                <a:t>Adaptive/</a:t>
              </a:r>
              <a:br>
                <a:rPr lang="en-US" sz="2000">
                  <a:solidFill>
                    <a:srgbClr val="C55A11"/>
                  </a:solidFill>
                  <a:latin typeface="Calibri"/>
                  <a:ea typeface="Calibri"/>
                  <a:cs typeface="Calibri"/>
                  <a:sym typeface="Calibri"/>
                </a:rPr>
              </a:br>
              <a:r>
                <a:rPr lang="en-US" sz="1900">
                  <a:solidFill>
                    <a:srgbClr val="C55A11"/>
                  </a:solidFill>
                  <a:latin typeface="Calibri"/>
                  <a:ea typeface="Calibri"/>
                  <a:cs typeface="Calibri"/>
                  <a:sym typeface="Calibri"/>
                </a:rPr>
                <a:t>Communication</a:t>
              </a:r>
              <a:endParaRPr sz="1900">
                <a:solidFill>
                  <a:srgbClr val="C55A11"/>
                </a:solidFill>
                <a:latin typeface="Calibri"/>
                <a:ea typeface="Calibri"/>
                <a:cs typeface="Calibri"/>
                <a:sym typeface="Calibri"/>
              </a:endParaRPr>
            </a:p>
          </p:txBody>
        </p:sp>
      </p:grpSp>
      <p:sp>
        <p:nvSpPr>
          <p:cNvPr id="153" name="Google Shape;153;p7"/>
          <p:cNvSpPr txBox="1"/>
          <p:nvPr/>
        </p:nvSpPr>
        <p:spPr>
          <a:xfrm>
            <a:off x="4567643" y="6821740"/>
            <a:ext cx="20574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rgbClr val="888888"/>
                </a:solidFill>
                <a:latin typeface="Calibri"/>
                <a:ea typeface="Calibri"/>
                <a:cs typeface="Calibri"/>
                <a:sym typeface="Calibri"/>
              </a:rPr>
              <a:t>7</a:t>
            </a:fld>
            <a:endParaRPr sz="1800">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421481"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60" name="Google Shape;160;p8"/>
          <p:cNvSpPr txBox="1">
            <a:spLocks noGrp="1"/>
          </p:cNvSpPr>
          <p:nvPr>
            <p:ph type="sldNum" idx="12"/>
          </p:nvPr>
        </p:nvSpPr>
        <p:spPr>
          <a:xfrm>
            <a:off x="2283619" y="6553200"/>
            <a:ext cx="2057400" cy="304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8</a:t>
            </a:fld>
            <a:endParaRPr sz="1200">
              <a:solidFill>
                <a:srgbClr val="888888"/>
              </a:solidFill>
              <a:latin typeface="Calibri"/>
              <a:ea typeface="Calibri"/>
              <a:cs typeface="Calibri"/>
              <a:sym typeface="Calibri"/>
            </a:endParaRPr>
          </a:p>
        </p:txBody>
      </p:sp>
      <p:pic>
        <p:nvPicPr>
          <p:cNvPr id="161" name="Google Shape;161;p8"/>
          <p:cNvPicPr preferRelativeResize="0"/>
          <p:nvPr/>
        </p:nvPicPr>
        <p:blipFill rotWithShape="1">
          <a:blip r:embed="rId3">
            <a:alphaModFix/>
          </a:blip>
          <a:srcRect l="12500" r="13333"/>
          <a:stretch/>
        </p:blipFill>
        <p:spPr>
          <a:xfrm>
            <a:off x="374867" y="125505"/>
            <a:ext cx="3189958" cy="2419350"/>
          </a:xfrm>
          <a:prstGeom prst="rect">
            <a:avLst/>
          </a:prstGeom>
          <a:noFill/>
          <a:ln>
            <a:noFill/>
          </a:ln>
          <a:effectLst>
            <a:outerShdw blurRad="292100" dist="139700" dir="2700000" algn="tl" rotWithShape="0">
              <a:srgbClr val="333333">
                <a:alpha val="64705"/>
              </a:srgbClr>
            </a:outerShdw>
          </a:effectLst>
        </p:spPr>
      </p:pic>
      <p:pic>
        <p:nvPicPr>
          <p:cNvPr id="162" name="Google Shape;162;p8"/>
          <p:cNvPicPr preferRelativeResize="0"/>
          <p:nvPr/>
        </p:nvPicPr>
        <p:blipFill rotWithShape="1">
          <a:blip r:embed="rId4">
            <a:alphaModFix/>
          </a:blip>
          <a:srcRect l="12500" r="13333"/>
          <a:stretch/>
        </p:blipFill>
        <p:spPr>
          <a:xfrm>
            <a:off x="1102520" y="526675"/>
            <a:ext cx="3089487" cy="2343150"/>
          </a:xfrm>
          <a:prstGeom prst="rect">
            <a:avLst/>
          </a:prstGeom>
          <a:noFill/>
          <a:ln>
            <a:noFill/>
          </a:ln>
          <a:effectLst>
            <a:outerShdw blurRad="292100" dist="139700" dir="2700000" algn="tl" rotWithShape="0">
              <a:srgbClr val="333333">
                <a:alpha val="64705"/>
              </a:srgbClr>
            </a:outerShdw>
          </a:effectLst>
        </p:spPr>
      </p:pic>
      <p:pic>
        <p:nvPicPr>
          <p:cNvPr id="163" name="Google Shape;163;p8"/>
          <p:cNvPicPr preferRelativeResize="0"/>
          <p:nvPr/>
        </p:nvPicPr>
        <p:blipFill rotWithShape="1">
          <a:blip r:embed="rId5">
            <a:alphaModFix/>
          </a:blip>
          <a:srcRect l="12500" r="12500"/>
          <a:stretch/>
        </p:blipFill>
        <p:spPr>
          <a:xfrm>
            <a:off x="525053" y="1293718"/>
            <a:ext cx="3022600" cy="2266950"/>
          </a:xfrm>
          <a:prstGeom prst="rect">
            <a:avLst/>
          </a:prstGeom>
          <a:noFill/>
          <a:ln>
            <a:noFill/>
          </a:ln>
          <a:effectLst>
            <a:outerShdw blurRad="292100" dist="139700" dir="2700000" algn="tl" rotWithShape="0">
              <a:srgbClr val="333333">
                <a:alpha val="64705"/>
              </a:srgbClr>
            </a:outerShdw>
          </a:effectLst>
        </p:spPr>
      </p:pic>
      <p:pic>
        <p:nvPicPr>
          <p:cNvPr id="164" name="Google Shape;164;p8"/>
          <p:cNvPicPr preferRelativeResize="0"/>
          <p:nvPr/>
        </p:nvPicPr>
        <p:blipFill rotWithShape="1">
          <a:blip r:embed="rId6">
            <a:alphaModFix/>
          </a:blip>
          <a:srcRect l="2626" t="5011" r="1535" b="2593"/>
          <a:stretch/>
        </p:blipFill>
        <p:spPr>
          <a:xfrm>
            <a:off x="5573555" y="90284"/>
            <a:ext cx="2922722" cy="2362200"/>
          </a:xfrm>
          <a:prstGeom prst="rect">
            <a:avLst/>
          </a:prstGeom>
          <a:noFill/>
          <a:ln>
            <a:noFill/>
          </a:ln>
        </p:spPr>
      </p:pic>
      <p:pic>
        <p:nvPicPr>
          <p:cNvPr id="165" name="Google Shape;165;p8"/>
          <p:cNvPicPr preferRelativeResize="0"/>
          <p:nvPr/>
        </p:nvPicPr>
        <p:blipFill rotWithShape="1">
          <a:blip r:embed="rId7">
            <a:alphaModFix/>
          </a:blip>
          <a:srcRect l="1513" t="5487" r="1512" b="8412"/>
          <a:stretch/>
        </p:blipFill>
        <p:spPr>
          <a:xfrm>
            <a:off x="6493650" y="725016"/>
            <a:ext cx="2847540" cy="2086336"/>
          </a:xfrm>
          <a:prstGeom prst="rect">
            <a:avLst/>
          </a:prstGeom>
          <a:noFill/>
          <a:ln>
            <a:noFill/>
          </a:ln>
        </p:spPr>
      </p:pic>
      <p:pic>
        <p:nvPicPr>
          <p:cNvPr id="166" name="Google Shape;166;p8"/>
          <p:cNvPicPr preferRelativeResize="0"/>
          <p:nvPr/>
        </p:nvPicPr>
        <p:blipFill rotWithShape="1">
          <a:blip r:embed="rId8">
            <a:alphaModFix/>
          </a:blip>
          <a:srcRect l="3088" t="3316" r="2733" b="29140"/>
          <a:stretch/>
        </p:blipFill>
        <p:spPr>
          <a:xfrm>
            <a:off x="5112102" y="1615966"/>
            <a:ext cx="2514239" cy="2102069"/>
          </a:xfrm>
          <a:prstGeom prst="rect">
            <a:avLst/>
          </a:prstGeom>
          <a:noFill/>
          <a:ln>
            <a:noFill/>
          </a:ln>
        </p:spPr>
      </p:pic>
      <p:pic>
        <p:nvPicPr>
          <p:cNvPr id="167" name="Google Shape;167;p8"/>
          <p:cNvPicPr preferRelativeResize="0"/>
          <p:nvPr/>
        </p:nvPicPr>
        <p:blipFill rotWithShape="1">
          <a:blip r:embed="rId9">
            <a:alphaModFix/>
          </a:blip>
          <a:srcRect l="1811" t="4581" r="1810" b="1651"/>
          <a:stretch/>
        </p:blipFill>
        <p:spPr>
          <a:xfrm>
            <a:off x="5324239" y="3944471"/>
            <a:ext cx="2519362" cy="1752600"/>
          </a:xfrm>
          <a:prstGeom prst="rect">
            <a:avLst/>
          </a:prstGeom>
          <a:noFill/>
          <a:ln>
            <a:noFill/>
          </a:ln>
        </p:spPr>
      </p:pic>
      <p:pic>
        <p:nvPicPr>
          <p:cNvPr id="168" name="Google Shape;168;p8"/>
          <p:cNvPicPr preferRelativeResize="0"/>
          <p:nvPr/>
        </p:nvPicPr>
        <p:blipFill rotWithShape="1">
          <a:blip r:embed="rId10">
            <a:alphaModFix/>
          </a:blip>
          <a:srcRect l="3649" t="7496" r="2323" b="2182"/>
          <a:stretch/>
        </p:blipFill>
        <p:spPr>
          <a:xfrm>
            <a:off x="6821828" y="4398925"/>
            <a:ext cx="2519362" cy="2412910"/>
          </a:xfrm>
          <a:prstGeom prst="rect">
            <a:avLst/>
          </a:prstGeom>
          <a:noFill/>
          <a:ln>
            <a:noFill/>
          </a:ln>
        </p:spPr>
      </p:pic>
      <p:sp>
        <p:nvSpPr>
          <p:cNvPr id="169" name="Google Shape;169;p8"/>
          <p:cNvSpPr/>
          <p:nvPr/>
        </p:nvSpPr>
        <p:spPr>
          <a:xfrm>
            <a:off x="4379119" y="1524000"/>
            <a:ext cx="732982" cy="609600"/>
          </a:xfrm>
          <a:prstGeom prst="rightArrow">
            <a:avLst>
              <a:gd name="adj1" fmla="val 50000"/>
              <a:gd name="adj2" fmla="val 50000"/>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 name="Google Shape;170;p8"/>
          <p:cNvSpPr/>
          <p:nvPr/>
        </p:nvSpPr>
        <p:spPr>
          <a:xfrm rot="5400000">
            <a:off x="7213028" y="3586234"/>
            <a:ext cx="732982" cy="609600"/>
          </a:xfrm>
          <a:prstGeom prst="rightArrow">
            <a:avLst>
              <a:gd name="adj1" fmla="val 50000"/>
              <a:gd name="adj2" fmla="val 50000"/>
            </a:avLst>
          </a:prstGeom>
          <a:solidFill>
            <a:srgbClr val="FF99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 name="Google Shape;171;p8"/>
          <p:cNvSpPr/>
          <p:nvPr/>
        </p:nvSpPr>
        <p:spPr>
          <a:xfrm rot="10800000">
            <a:off x="4384353" y="4820771"/>
            <a:ext cx="732982" cy="609600"/>
          </a:xfrm>
          <a:prstGeom prst="rightArrow">
            <a:avLst>
              <a:gd name="adj1" fmla="val 50000"/>
              <a:gd name="adj2" fmla="val 50000"/>
            </a:avLst>
          </a:prstGeom>
          <a:solidFill>
            <a:srgbClr val="00B05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72" name="Google Shape;172;p8"/>
          <p:cNvPicPr preferRelativeResize="0"/>
          <p:nvPr/>
        </p:nvPicPr>
        <p:blipFill rotWithShape="1">
          <a:blip r:embed="rId11">
            <a:alphaModFix/>
          </a:blip>
          <a:srcRect t="3333" b="12549"/>
          <a:stretch/>
        </p:blipFill>
        <p:spPr>
          <a:xfrm>
            <a:off x="1115365" y="3904481"/>
            <a:ext cx="1427345" cy="2534688"/>
          </a:xfrm>
          <a:prstGeom prst="rect">
            <a:avLst/>
          </a:prstGeom>
          <a:noFill/>
          <a:ln>
            <a:noFill/>
          </a:ln>
          <a:effectLst>
            <a:outerShdw blurRad="292100" dist="139700" dir="2700000" algn="tl" rotWithShape="0">
              <a:srgbClr val="333333">
                <a:alpha val="64705"/>
              </a:srgbClr>
            </a:outerShdw>
          </a:effectLst>
        </p:spPr>
      </p:pic>
      <p:pic>
        <p:nvPicPr>
          <p:cNvPr id="173" name="Google Shape;173;p8"/>
          <p:cNvPicPr preferRelativeResize="0"/>
          <p:nvPr/>
        </p:nvPicPr>
        <p:blipFill rotWithShape="1">
          <a:blip r:embed="rId12">
            <a:alphaModFix/>
          </a:blip>
          <a:srcRect t="4445" b="18830"/>
          <a:stretch/>
        </p:blipFill>
        <p:spPr>
          <a:xfrm>
            <a:off x="2230225" y="4114800"/>
            <a:ext cx="1550415" cy="2511326"/>
          </a:xfrm>
          <a:prstGeom prst="rect">
            <a:avLst/>
          </a:prstGeom>
          <a:noFill/>
          <a:ln>
            <a:noFill/>
          </a:ln>
          <a:effectLst>
            <a:outerShdw blurRad="292100" dist="139700" dir="2700000" algn="tl" rotWithShape="0">
              <a:srgbClr val="333333">
                <a:alpha val="64705"/>
              </a:srgbClr>
            </a:outerShdw>
          </a:effectLst>
        </p:spPr>
      </p:pic>
      <p:sp>
        <p:nvSpPr>
          <p:cNvPr id="174" name="Google Shape;174;p8"/>
          <p:cNvSpPr txBox="1"/>
          <p:nvPr/>
        </p:nvSpPr>
        <p:spPr>
          <a:xfrm>
            <a:off x="950235" y="1364159"/>
            <a:ext cx="260840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rgbClr val="FF0000"/>
                </a:solidFill>
                <a:latin typeface="Calibri"/>
                <a:ea typeface="Calibri"/>
                <a:cs typeface="Calibri"/>
                <a:sym typeface="Calibri"/>
              </a:rPr>
              <a:t>Planning</a:t>
            </a:r>
            <a:endParaRPr sz="5400">
              <a:solidFill>
                <a:srgbClr val="FF0000"/>
              </a:solidFill>
              <a:latin typeface="Calibri"/>
              <a:ea typeface="Calibri"/>
              <a:cs typeface="Calibri"/>
              <a:sym typeface="Calibri"/>
            </a:endParaRPr>
          </a:p>
        </p:txBody>
      </p:sp>
      <p:sp>
        <p:nvSpPr>
          <p:cNvPr id="175" name="Google Shape;175;p8"/>
          <p:cNvSpPr txBox="1"/>
          <p:nvPr/>
        </p:nvSpPr>
        <p:spPr>
          <a:xfrm>
            <a:off x="6301122" y="1352685"/>
            <a:ext cx="244810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accent2"/>
                </a:solidFill>
                <a:latin typeface="Calibri"/>
                <a:ea typeface="Calibri"/>
                <a:cs typeface="Calibri"/>
                <a:sym typeface="Calibri"/>
              </a:rPr>
              <a:t>Analysis</a:t>
            </a:r>
            <a:endParaRPr sz="5400">
              <a:solidFill>
                <a:schemeClr val="accent2"/>
              </a:solidFill>
              <a:latin typeface="Calibri"/>
              <a:ea typeface="Calibri"/>
              <a:cs typeface="Calibri"/>
              <a:sym typeface="Calibri"/>
            </a:endParaRPr>
          </a:p>
        </p:txBody>
      </p:sp>
      <p:sp>
        <p:nvSpPr>
          <p:cNvPr id="176" name="Google Shape;176;p8"/>
          <p:cNvSpPr txBox="1"/>
          <p:nvPr/>
        </p:nvSpPr>
        <p:spPr>
          <a:xfrm>
            <a:off x="6487875" y="4711979"/>
            <a:ext cx="207460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accent2"/>
                </a:solidFill>
                <a:latin typeface="Calibri"/>
                <a:ea typeface="Calibri"/>
                <a:cs typeface="Calibri"/>
                <a:sym typeface="Calibri"/>
              </a:rPr>
              <a:t>Design</a:t>
            </a:r>
            <a:endParaRPr sz="5400">
              <a:solidFill>
                <a:schemeClr val="accent2"/>
              </a:solidFill>
              <a:latin typeface="Calibri"/>
              <a:ea typeface="Calibri"/>
              <a:cs typeface="Calibri"/>
              <a:sym typeface="Calibri"/>
            </a:endParaRPr>
          </a:p>
        </p:txBody>
      </p:sp>
      <p:sp>
        <p:nvSpPr>
          <p:cNvPr id="177" name="Google Shape;177;p8"/>
          <p:cNvSpPr txBox="1"/>
          <p:nvPr/>
        </p:nvSpPr>
        <p:spPr>
          <a:xfrm>
            <a:off x="406760" y="4665162"/>
            <a:ext cx="169245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Implementation</a:t>
            </a:r>
            <a:endParaRPr sz="1800">
              <a:solidFill>
                <a:srgbClr val="00B050"/>
              </a:solidFill>
              <a:latin typeface="Calibri"/>
              <a:ea typeface="Calibri"/>
              <a:cs typeface="Calibri"/>
              <a:sym typeface="Calibri"/>
            </a:endParaRPr>
          </a:p>
        </p:txBody>
      </p:sp>
      <p:sp>
        <p:nvSpPr>
          <p:cNvPr id="178" name="Google Shape;178;p8"/>
          <p:cNvSpPr txBox="1"/>
          <p:nvPr/>
        </p:nvSpPr>
        <p:spPr>
          <a:xfrm>
            <a:off x="9552895" y="5370463"/>
            <a:ext cx="2685057"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Calibri"/>
                <a:ea typeface="Calibri"/>
                <a:cs typeface="Calibri"/>
                <a:sym typeface="Calibri"/>
              </a:rPr>
              <a:t>Sumber</a:t>
            </a:r>
            <a:r>
              <a:rPr lang="en-US" sz="1400">
                <a:solidFill>
                  <a:schemeClr val="dk1"/>
                </a:solidFill>
                <a:latin typeface="Calibri"/>
                <a:ea typeface="Calibri"/>
                <a:cs typeface="Calibri"/>
                <a:sym typeface="Calibri"/>
              </a:rPr>
              <a:t>: Unified Modelling Language, </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Romi Satrio Wahono</a:t>
            </a:r>
            <a:br>
              <a:rPr lang="en-US" sz="1400">
                <a:solidFill>
                  <a:schemeClr val="dk1"/>
                </a:solidFill>
                <a:latin typeface="Calibri"/>
                <a:ea typeface="Calibri"/>
                <a:cs typeface="Calibri"/>
                <a:sym typeface="Calibri"/>
              </a:rPr>
            </a:br>
            <a:r>
              <a:rPr lang="en-US" sz="1400" i="1">
                <a:solidFill>
                  <a:srgbClr val="A5A5A5"/>
                </a:solidFill>
                <a:latin typeface="Calibri"/>
                <a:ea typeface="Calibri"/>
                <a:cs typeface="Calibri"/>
                <a:sym typeface="Calibri"/>
              </a:rPr>
              <a:t>http://romisatriawahono.net</a:t>
            </a:r>
            <a:endParaRPr sz="14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fade">
                                      <p:cBhvr>
                                        <p:cTn id="12" dur="1000"/>
                                        <p:tgtEl>
                                          <p:spTgt spid="1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3"/>
                                        </p:tgtEl>
                                        <p:attrNameLst>
                                          <p:attrName>style.visibility</p:attrName>
                                        </p:attrNameLst>
                                      </p:cBhvr>
                                      <p:to>
                                        <p:strVal val="visible"/>
                                      </p:to>
                                    </p:set>
                                    <p:animEffect transition="in" filter="fade">
                                      <p:cBhvr>
                                        <p:cTn id="17" dur="1000"/>
                                        <p:tgtEl>
                                          <p:spTgt spid="16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74"/>
                                        </p:tgtEl>
                                        <p:attrNameLst>
                                          <p:attrName>style.visibility</p:attrName>
                                        </p:attrNameLst>
                                      </p:cBhvr>
                                      <p:to>
                                        <p:strVal val="visible"/>
                                      </p:to>
                                    </p:set>
                                    <p:anim calcmode="lin" valueType="num">
                                      <p:cBhvr additive="base">
                                        <p:cTn id="22" dur="500"/>
                                        <p:tgtEl>
                                          <p:spTgt spid="17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9"/>
                                        </p:tgtEl>
                                        <p:attrNameLst>
                                          <p:attrName>style.visibility</p:attrName>
                                        </p:attrNameLst>
                                      </p:cBhvr>
                                      <p:to>
                                        <p:strVal val="visible"/>
                                      </p:to>
                                    </p:set>
                                    <p:animEffect transition="in" filter="fade">
                                      <p:cBhvr>
                                        <p:cTn id="27" dur="1000"/>
                                        <p:tgtEl>
                                          <p:spTgt spid="16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4"/>
                                        </p:tgtEl>
                                        <p:attrNameLst>
                                          <p:attrName>style.visibility</p:attrName>
                                        </p:attrNameLst>
                                      </p:cBhvr>
                                      <p:to>
                                        <p:strVal val="visible"/>
                                      </p:to>
                                    </p:set>
                                    <p:animEffect transition="in" filter="fade">
                                      <p:cBhvr>
                                        <p:cTn id="32" dur="1000"/>
                                        <p:tgtEl>
                                          <p:spTgt spid="16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5"/>
                                        </p:tgtEl>
                                        <p:attrNameLst>
                                          <p:attrName>style.visibility</p:attrName>
                                        </p:attrNameLst>
                                      </p:cBhvr>
                                      <p:to>
                                        <p:strVal val="visible"/>
                                      </p:to>
                                    </p:set>
                                    <p:animEffect transition="in" filter="fade">
                                      <p:cBhvr>
                                        <p:cTn id="37" dur="1000"/>
                                        <p:tgtEl>
                                          <p:spTgt spid="1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6"/>
                                        </p:tgtEl>
                                        <p:attrNameLst>
                                          <p:attrName>style.visibility</p:attrName>
                                        </p:attrNameLst>
                                      </p:cBhvr>
                                      <p:to>
                                        <p:strVal val="visible"/>
                                      </p:to>
                                    </p:set>
                                    <p:animEffect transition="in" filter="fade">
                                      <p:cBhvr>
                                        <p:cTn id="42" dur="1000"/>
                                        <p:tgtEl>
                                          <p:spTgt spid="166"/>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75"/>
                                        </p:tgtEl>
                                        <p:attrNameLst>
                                          <p:attrName>style.visibility</p:attrName>
                                        </p:attrNameLst>
                                      </p:cBhvr>
                                      <p:to>
                                        <p:strVal val="visible"/>
                                      </p:to>
                                    </p:set>
                                    <p:anim calcmode="lin" valueType="num">
                                      <p:cBhvr additive="base">
                                        <p:cTn id="47" dur="500"/>
                                        <p:tgtEl>
                                          <p:spTgt spid="175"/>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0"/>
                                        </p:tgtEl>
                                        <p:attrNameLst>
                                          <p:attrName>style.visibility</p:attrName>
                                        </p:attrNameLst>
                                      </p:cBhvr>
                                      <p:to>
                                        <p:strVal val="visible"/>
                                      </p:to>
                                    </p:set>
                                    <p:animEffect transition="in" filter="fade">
                                      <p:cBhvr>
                                        <p:cTn id="52" dur="1000"/>
                                        <p:tgtEl>
                                          <p:spTgt spid="17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7"/>
                                        </p:tgtEl>
                                        <p:attrNameLst>
                                          <p:attrName>style.visibility</p:attrName>
                                        </p:attrNameLst>
                                      </p:cBhvr>
                                      <p:to>
                                        <p:strVal val="visible"/>
                                      </p:to>
                                    </p:set>
                                    <p:animEffect transition="in" filter="fade">
                                      <p:cBhvr>
                                        <p:cTn id="57" dur="1000"/>
                                        <p:tgtEl>
                                          <p:spTgt spid="1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
                                        </p:tgtEl>
                                        <p:attrNameLst>
                                          <p:attrName>style.visibility</p:attrName>
                                        </p:attrNameLst>
                                      </p:cBhvr>
                                      <p:to>
                                        <p:strVal val="visible"/>
                                      </p:to>
                                    </p:set>
                                    <p:animEffect transition="in" filter="fade">
                                      <p:cBhvr>
                                        <p:cTn id="62" dur="1000"/>
                                        <p:tgtEl>
                                          <p:spTgt spid="168"/>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76"/>
                                        </p:tgtEl>
                                        <p:attrNameLst>
                                          <p:attrName>style.visibility</p:attrName>
                                        </p:attrNameLst>
                                      </p:cBhvr>
                                      <p:to>
                                        <p:strVal val="visible"/>
                                      </p:to>
                                    </p:set>
                                    <p:anim calcmode="lin" valueType="num">
                                      <p:cBhvr additive="base">
                                        <p:cTn id="67" dur="500"/>
                                        <p:tgtEl>
                                          <p:spTgt spid="17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71"/>
                                        </p:tgtEl>
                                        <p:attrNameLst>
                                          <p:attrName>style.visibility</p:attrName>
                                        </p:attrNameLst>
                                      </p:cBhvr>
                                      <p:to>
                                        <p:strVal val="visible"/>
                                      </p:to>
                                    </p:set>
                                    <p:animEffect transition="in" filter="fade">
                                      <p:cBhvr>
                                        <p:cTn id="72" dur="1000"/>
                                        <p:tgtEl>
                                          <p:spTgt spid="17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72"/>
                                        </p:tgtEl>
                                        <p:attrNameLst>
                                          <p:attrName>style.visibility</p:attrName>
                                        </p:attrNameLst>
                                      </p:cBhvr>
                                      <p:to>
                                        <p:strVal val="visible"/>
                                      </p:to>
                                    </p:set>
                                    <p:animEffect transition="in" filter="fade">
                                      <p:cBhvr>
                                        <p:cTn id="77" dur="1000"/>
                                        <p:tgtEl>
                                          <p:spTgt spid="17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73"/>
                                        </p:tgtEl>
                                        <p:attrNameLst>
                                          <p:attrName>style.visibility</p:attrName>
                                        </p:attrNameLst>
                                      </p:cBhvr>
                                      <p:to>
                                        <p:strVal val="visible"/>
                                      </p:to>
                                    </p:set>
                                    <p:animEffect transition="in" filter="fade">
                                      <p:cBhvr>
                                        <p:cTn id="82" dur="1000"/>
                                        <p:tgtEl>
                                          <p:spTgt spid="173"/>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177"/>
                                        </p:tgtEl>
                                        <p:attrNameLst>
                                          <p:attrName>style.visibility</p:attrName>
                                        </p:attrNameLst>
                                      </p:cBhvr>
                                      <p:to>
                                        <p:strVal val="visible"/>
                                      </p:to>
                                    </p:set>
                                    <p:anim calcmode="lin" valueType="num">
                                      <p:cBhvr additive="base">
                                        <p:cTn id="87" dur="500"/>
                                        <p:tgtEl>
                                          <p:spTgt spid="1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9"/>
          <p:cNvSpPr txBox="1">
            <a:spLocks noGrp="1"/>
          </p:cNvSpPr>
          <p:nvPr>
            <p:ph type="title"/>
          </p:nvPr>
        </p:nvSpPr>
        <p:spPr>
          <a:xfrm>
            <a:off x="-585570" y="365125"/>
            <a:ext cx="93600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84" name="Google Shape;184;p9"/>
          <p:cNvSpPr txBox="1">
            <a:spLocks noGrp="1"/>
          </p:cNvSpPr>
          <p:nvPr>
            <p:ph type="sldNum" idx="12"/>
          </p:nvPr>
        </p:nvSpPr>
        <p:spPr>
          <a:xfrm>
            <a:off x="2119530" y="6553200"/>
            <a:ext cx="2057400" cy="304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9</a:t>
            </a:fld>
            <a:endParaRPr sz="1200">
              <a:solidFill>
                <a:srgbClr val="888888"/>
              </a:solidFill>
              <a:latin typeface="Calibri"/>
              <a:ea typeface="Calibri"/>
              <a:cs typeface="Calibri"/>
              <a:sym typeface="Calibri"/>
            </a:endParaRPr>
          </a:p>
        </p:txBody>
      </p:sp>
      <p:pic>
        <p:nvPicPr>
          <p:cNvPr id="185" name="Google Shape;185;p9"/>
          <p:cNvPicPr preferRelativeResize="0"/>
          <p:nvPr/>
        </p:nvPicPr>
        <p:blipFill rotWithShape="1">
          <a:blip r:embed="rId3">
            <a:alphaModFix/>
          </a:blip>
          <a:srcRect l="12500" r="13333"/>
          <a:stretch/>
        </p:blipFill>
        <p:spPr>
          <a:xfrm>
            <a:off x="210778" y="125505"/>
            <a:ext cx="3189958" cy="2419350"/>
          </a:xfrm>
          <a:prstGeom prst="rect">
            <a:avLst/>
          </a:prstGeom>
          <a:noFill/>
          <a:ln>
            <a:noFill/>
          </a:ln>
          <a:effectLst>
            <a:outerShdw blurRad="292100" dist="139700" dir="2700000" algn="tl" rotWithShape="0">
              <a:srgbClr val="333333">
                <a:alpha val="64705"/>
              </a:srgbClr>
            </a:outerShdw>
          </a:effectLst>
        </p:spPr>
      </p:pic>
      <p:pic>
        <p:nvPicPr>
          <p:cNvPr id="186" name="Google Shape;186;p9"/>
          <p:cNvPicPr preferRelativeResize="0"/>
          <p:nvPr/>
        </p:nvPicPr>
        <p:blipFill rotWithShape="1">
          <a:blip r:embed="rId4">
            <a:alphaModFix/>
          </a:blip>
          <a:srcRect l="12500" r="13333"/>
          <a:stretch/>
        </p:blipFill>
        <p:spPr>
          <a:xfrm>
            <a:off x="938431" y="526675"/>
            <a:ext cx="3089487" cy="2343150"/>
          </a:xfrm>
          <a:prstGeom prst="rect">
            <a:avLst/>
          </a:prstGeom>
          <a:noFill/>
          <a:ln>
            <a:noFill/>
          </a:ln>
          <a:effectLst>
            <a:outerShdw blurRad="292100" dist="139700" dir="2700000" algn="tl" rotWithShape="0">
              <a:srgbClr val="333333">
                <a:alpha val="64705"/>
              </a:srgbClr>
            </a:outerShdw>
          </a:effectLst>
        </p:spPr>
      </p:pic>
      <p:pic>
        <p:nvPicPr>
          <p:cNvPr id="187" name="Google Shape;187;p9"/>
          <p:cNvPicPr preferRelativeResize="0"/>
          <p:nvPr/>
        </p:nvPicPr>
        <p:blipFill rotWithShape="1">
          <a:blip r:embed="rId5">
            <a:alphaModFix/>
          </a:blip>
          <a:srcRect l="12500" r="12500"/>
          <a:stretch/>
        </p:blipFill>
        <p:spPr>
          <a:xfrm>
            <a:off x="360964" y="1293718"/>
            <a:ext cx="3022600" cy="2266950"/>
          </a:xfrm>
          <a:prstGeom prst="rect">
            <a:avLst/>
          </a:prstGeom>
          <a:noFill/>
          <a:ln>
            <a:noFill/>
          </a:ln>
          <a:effectLst>
            <a:outerShdw blurRad="292100" dist="139700" dir="2700000" algn="tl" rotWithShape="0">
              <a:srgbClr val="333333">
                <a:alpha val="64705"/>
              </a:srgbClr>
            </a:outerShdw>
          </a:effectLst>
        </p:spPr>
      </p:pic>
      <p:pic>
        <p:nvPicPr>
          <p:cNvPr id="188" name="Google Shape;188;p9"/>
          <p:cNvPicPr preferRelativeResize="0"/>
          <p:nvPr/>
        </p:nvPicPr>
        <p:blipFill rotWithShape="1">
          <a:blip r:embed="rId6">
            <a:alphaModFix/>
          </a:blip>
          <a:srcRect l="2626" t="5011" r="1535" b="2593"/>
          <a:stretch/>
        </p:blipFill>
        <p:spPr>
          <a:xfrm>
            <a:off x="5409466" y="90284"/>
            <a:ext cx="2922722" cy="2362200"/>
          </a:xfrm>
          <a:prstGeom prst="rect">
            <a:avLst/>
          </a:prstGeom>
          <a:noFill/>
          <a:ln>
            <a:noFill/>
          </a:ln>
        </p:spPr>
      </p:pic>
      <p:pic>
        <p:nvPicPr>
          <p:cNvPr id="189" name="Google Shape;189;p9"/>
          <p:cNvPicPr preferRelativeResize="0"/>
          <p:nvPr/>
        </p:nvPicPr>
        <p:blipFill rotWithShape="1">
          <a:blip r:embed="rId7">
            <a:alphaModFix/>
          </a:blip>
          <a:srcRect l="1513" t="5487" r="1512" b="8412"/>
          <a:stretch/>
        </p:blipFill>
        <p:spPr>
          <a:xfrm>
            <a:off x="6329561" y="725016"/>
            <a:ext cx="2847540" cy="2086336"/>
          </a:xfrm>
          <a:prstGeom prst="rect">
            <a:avLst/>
          </a:prstGeom>
          <a:noFill/>
          <a:ln>
            <a:noFill/>
          </a:ln>
        </p:spPr>
      </p:pic>
      <p:pic>
        <p:nvPicPr>
          <p:cNvPr id="190" name="Google Shape;190;p9"/>
          <p:cNvPicPr preferRelativeResize="0"/>
          <p:nvPr/>
        </p:nvPicPr>
        <p:blipFill rotWithShape="1">
          <a:blip r:embed="rId8">
            <a:alphaModFix/>
          </a:blip>
          <a:srcRect l="3088" t="3316" r="2733" b="29140"/>
          <a:stretch/>
        </p:blipFill>
        <p:spPr>
          <a:xfrm>
            <a:off x="4948013" y="1615966"/>
            <a:ext cx="2514239" cy="2102069"/>
          </a:xfrm>
          <a:prstGeom prst="rect">
            <a:avLst/>
          </a:prstGeom>
          <a:noFill/>
          <a:ln>
            <a:noFill/>
          </a:ln>
        </p:spPr>
      </p:pic>
      <p:pic>
        <p:nvPicPr>
          <p:cNvPr id="191" name="Google Shape;191;p9"/>
          <p:cNvPicPr preferRelativeResize="0"/>
          <p:nvPr/>
        </p:nvPicPr>
        <p:blipFill rotWithShape="1">
          <a:blip r:embed="rId9">
            <a:alphaModFix/>
          </a:blip>
          <a:srcRect l="1811" t="4581" r="1810" b="1651"/>
          <a:stretch/>
        </p:blipFill>
        <p:spPr>
          <a:xfrm>
            <a:off x="5160150" y="3944471"/>
            <a:ext cx="2519362" cy="1752600"/>
          </a:xfrm>
          <a:prstGeom prst="rect">
            <a:avLst/>
          </a:prstGeom>
          <a:noFill/>
          <a:ln>
            <a:noFill/>
          </a:ln>
        </p:spPr>
      </p:pic>
      <p:pic>
        <p:nvPicPr>
          <p:cNvPr id="192" name="Google Shape;192;p9"/>
          <p:cNvPicPr preferRelativeResize="0"/>
          <p:nvPr/>
        </p:nvPicPr>
        <p:blipFill rotWithShape="1">
          <a:blip r:embed="rId10">
            <a:alphaModFix/>
          </a:blip>
          <a:srcRect l="3649" t="7496" r="2323" b="2182"/>
          <a:stretch/>
        </p:blipFill>
        <p:spPr>
          <a:xfrm>
            <a:off x="6657739" y="4398925"/>
            <a:ext cx="2519362" cy="2412910"/>
          </a:xfrm>
          <a:prstGeom prst="rect">
            <a:avLst/>
          </a:prstGeom>
          <a:noFill/>
          <a:ln>
            <a:noFill/>
          </a:ln>
        </p:spPr>
      </p:pic>
      <p:sp>
        <p:nvSpPr>
          <p:cNvPr id="193" name="Google Shape;193;p9"/>
          <p:cNvSpPr/>
          <p:nvPr/>
        </p:nvSpPr>
        <p:spPr>
          <a:xfrm>
            <a:off x="4215030" y="1524000"/>
            <a:ext cx="732982" cy="609600"/>
          </a:xfrm>
          <a:prstGeom prst="rightArrow">
            <a:avLst>
              <a:gd name="adj1" fmla="val 50000"/>
              <a:gd name="adj2" fmla="val 50000"/>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9"/>
          <p:cNvSpPr/>
          <p:nvPr/>
        </p:nvSpPr>
        <p:spPr>
          <a:xfrm rot="5400000">
            <a:off x="7048939" y="3586234"/>
            <a:ext cx="732982" cy="609600"/>
          </a:xfrm>
          <a:prstGeom prst="rightArrow">
            <a:avLst>
              <a:gd name="adj1" fmla="val 50000"/>
              <a:gd name="adj2" fmla="val 50000"/>
            </a:avLst>
          </a:prstGeom>
          <a:solidFill>
            <a:srgbClr val="FF99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 name="Google Shape;195;p9"/>
          <p:cNvSpPr/>
          <p:nvPr/>
        </p:nvSpPr>
        <p:spPr>
          <a:xfrm rot="10800000">
            <a:off x="4220264" y="4820771"/>
            <a:ext cx="732982" cy="609600"/>
          </a:xfrm>
          <a:prstGeom prst="rightArrow">
            <a:avLst>
              <a:gd name="adj1" fmla="val 50000"/>
              <a:gd name="adj2" fmla="val 50000"/>
            </a:avLst>
          </a:prstGeom>
          <a:solidFill>
            <a:srgbClr val="00B05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6" name="Google Shape;196;p9"/>
          <p:cNvPicPr preferRelativeResize="0"/>
          <p:nvPr/>
        </p:nvPicPr>
        <p:blipFill rotWithShape="1">
          <a:blip r:embed="rId11">
            <a:alphaModFix/>
          </a:blip>
          <a:srcRect t="3333" b="12549"/>
          <a:stretch/>
        </p:blipFill>
        <p:spPr>
          <a:xfrm>
            <a:off x="951276" y="3904481"/>
            <a:ext cx="1427345" cy="2534688"/>
          </a:xfrm>
          <a:prstGeom prst="rect">
            <a:avLst/>
          </a:prstGeom>
          <a:noFill/>
          <a:ln>
            <a:noFill/>
          </a:ln>
          <a:effectLst>
            <a:outerShdw blurRad="292100" dist="139700" dir="2700000" algn="tl" rotWithShape="0">
              <a:srgbClr val="333333">
                <a:alpha val="64705"/>
              </a:srgbClr>
            </a:outerShdw>
          </a:effectLst>
        </p:spPr>
      </p:pic>
      <p:sp>
        <p:nvSpPr>
          <p:cNvPr id="197" name="Google Shape;197;p9"/>
          <p:cNvSpPr txBox="1"/>
          <p:nvPr/>
        </p:nvSpPr>
        <p:spPr>
          <a:xfrm>
            <a:off x="786146" y="1364159"/>
            <a:ext cx="260840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rgbClr val="FF0000"/>
                </a:solidFill>
                <a:latin typeface="Calibri"/>
                <a:ea typeface="Calibri"/>
                <a:cs typeface="Calibri"/>
                <a:sym typeface="Calibri"/>
              </a:rPr>
              <a:t>Planning</a:t>
            </a:r>
            <a:endParaRPr sz="5400">
              <a:solidFill>
                <a:srgbClr val="FF0000"/>
              </a:solidFill>
              <a:latin typeface="Calibri"/>
              <a:ea typeface="Calibri"/>
              <a:cs typeface="Calibri"/>
              <a:sym typeface="Calibri"/>
            </a:endParaRPr>
          </a:p>
        </p:txBody>
      </p:sp>
      <p:sp>
        <p:nvSpPr>
          <p:cNvPr id="198" name="Google Shape;198;p9"/>
          <p:cNvSpPr txBox="1"/>
          <p:nvPr/>
        </p:nvSpPr>
        <p:spPr>
          <a:xfrm>
            <a:off x="6137033" y="1352685"/>
            <a:ext cx="244810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accent2"/>
                </a:solidFill>
                <a:latin typeface="Calibri"/>
                <a:ea typeface="Calibri"/>
                <a:cs typeface="Calibri"/>
                <a:sym typeface="Calibri"/>
              </a:rPr>
              <a:t>Analysis</a:t>
            </a:r>
            <a:endParaRPr sz="5400">
              <a:solidFill>
                <a:schemeClr val="accent2"/>
              </a:solidFill>
              <a:latin typeface="Calibri"/>
              <a:ea typeface="Calibri"/>
              <a:cs typeface="Calibri"/>
              <a:sym typeface="Calibri"/>
            </a:endParaRPr>
          </a:p>
        </p:txBody>
      </p:sp>
      <p:sp>
        <p:nvSpPr>
          <p:cNvPr id="199" name="Google Shape;199;p9"/>
          <p:cNvSpPr txBox="1"/>
          <p:nvPr/>
        </p:nvSpPr>
        <p:spPr>
          <a:xfrm>
            <a:off x="6323786" y="4711979"/>
            <a:ext cx="207460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accent2"/>
                </a:solidFill>
                <a:latin typeface="Calibri"/>
                <a:ea typeface="Calibri"/>
                <a:cs typeface="Calibri"/>
                <a:sym typeface="Calibri"/>
              </a:rPr>
              <a:t>Design</a:t>
            </a:r>
            <a:endParaRPr sz="5400">
              <a:solidFill>
                <a:schemeClr val="accent2"/>
              </a:solidFill>
              <a:latin typeface="Calibri"/>
              <a:ea typeface="Calibri"/>
              <a:cs typeface="Calibri"/>
              <a:sym typeface="Calibri"/>
            </a:endParaRPr>
          </a:p>
        </p:txBody>
      </p:sp>
      <p:sp>
        <p:nvSpPr>
          <p:cNvPr id="200" name="Google Shape;200;p9"/>
          <p:cNvSpPr/>
          <p:nvPr/>
        </p:nvSpPr>
        <p:spPr>
          <a:xfrm rot="-2025856">
            <a:off x="3862640" y="3294405"/>
            <a:ext cx="732982" cy="609600"/>
          </a:xfrm>
          <a:prstGeom prst="rightArrow">
            <a:avLst>
              <a:gd name="adj1" fmla="val 50000"/>
              <a:gd name="adj2" fmla="val 50000"/>
            </a:avLst>
          </a:prstGeom>
          <a:solidFill>
            <a:srgbClr val="FF99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1" name="Google Shape;201;p9"/>
          <p:cNvPicPr preferRelativeResize="0"/>
          <p:nvPr/>
        </p:nvPicPr>
        <p:blipFill rotWithShape="1">
          <a:blip r:embed="rId12">
            <a:alphaModFix/>
          </a:blip>
          <a:srcRect t="4445" b="18830"/>
          <a:stretch/>
        </p:blipFill>
        <p:spPr>
          <a:xfrm>
            <a:off x="2066136" y="4114800"/>
            <a:ext cx="1550415" cy="2511326"/>
          </a:xfrm>
          <a:prstGeom prst="rect">
            <a:avLst/>
          </a:prstGeom>
          <a:noFill/>
          <a:ln>
            <a:noFill/>
          </a:ln>
          <a:effectLst>
            <a:outerShdw blurRad="292100" dist="139700" dir="2700000" algn="tl" rotWithShape="0">
              <a:srgbClr val="333333">
                <a:alpha val="64705"/>
              </a:srgbClr>
            </a:outerShdw>
          </a:effectLst>
        </p:spPr>
      </p:pic>
      <p:sp>
        <p:nvSpPr>
          <p:cNvPr id="202" name="Google Shape;202;p9"/>
          <p:cNvSpPr txBox="1"/>
          <p:nvPr/>
        </p:nvSpPr>
        <p:spPr>
          <a:xfrm>
            <a:off x="242671" y="4665162"/>
            <a:ext cx="169245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Implementation</a:t>
            </a:r>
            <a:endParaRPr sz="1800">
              <a:solidFill>
                <a:srgbClr val="00B050"/>
              </a:solidFill>
              <a:latin typeface="Calibri"/>
              <a:ea typeface="Calibri"/>
              <a:cs typeface="Calibri"/>
              <a:sym typeface="Calibri"/>
            </a:endParaRPr>
          </a:p>
        </p:txBody>
      </p:sp>
      <p:sp>
        <p:nvSpPr>
          <p:cNvPr id="203" name="Google Shape;203;p9"/>
          <p:cNvSpPr txBox="1"/>
          <p:nvPr/>
        </p:nvSpPr>
        <p:spPr>
          <a:xfrm>
            <a:off x="1024306" y="3560669"/>
            <a:ext cx="129214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00B0F0"/>
                </a:solidFill>
                <a:latin typeface="Calibri"/>
                <a:ea typeface="Calibri"/>
                <a:cs typeface="Calibri"/>
                <a:sym typeface="Calibri"/>
              </a:rPr>
              <a:t>Versi 1</a:t>
            </a:r>
            <a:endParaRPr sz="3200">
              <a:solidFill>
                <a:srgbClr val="00B0F0"/>
              </a:solidFill>
              <a:latin typeface="Calibri"/>
              <a:ea typeface="Calibri"/>
              <a:cs typeface="Calibri"/>
              <a:sym typeface="Calibri"/>
            </a:endParaRPr>
          </a:p>
        </p:txBody>
      </p:sp>
      <p:sp>
        <p:nvSpPr>
          <p:cNvPr id="204" name="Google Shape;204;p9"/>
          <p:cNvSpPr/>
          <p:nvPr/>
        </p:nvSpPr>
        <p:spPr>
          <a:xfrm rot="5400000">
            <a:off x="7299395" y="3687999"/>
            <a:ext cx="732982" cy="609600"/>
          </a:xfrm>
          <a:prstGeom prst="rightArrow">
            <a:avLst>
              <a:gd name="adj1" fmla="val 50000"/>
              <a:gd name="adj2" fmla="val 50000"/>
            </a:avLst>
          </a:prstGeom>
          <a:solidFill>
            <a:srgbClr val="FF99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 name="Google Shape;205;p9"/>
          <p:cNvSpPr/>
          <p:nvPr/>
        </p:nvSpPr>
        <p:spPr>
          <a:xfrm rot="10800000">
            <a:off x="4127106" y="4991298"/>
            <a:ext cx="732982" cy="609600"/>
          </a:xfrm>
          <a:prstGeom prst="rightArrow">
            <a:avLst>
              <a:gd name="adj1" fmla="val 50000"/>
              <a:gd name="adj2" fmla="val 50000"/>
            </a:avLst>
          </a:prstGeom>
          <a:solidFill>
            <a:srgbClr val="00B05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 name="Google Shape;206;p9"/>
          <p:cNvSpPr txBox="1"/>
          <p:nvPr/>
        </p:nvSpPr>
        <p:spPr>
          <a:xfrm>
            <a:off x="2266102" y="3713069"/>
            <a:ext cx="129214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FF0000"/>
                </a:solidFill>
                <a:latin typeface="Calibri"/>
                <a:ea typeface="Calibri"/>
                <a:cs typeface="Calibri"/>
                <a:sym typeface="Calibri"/>
              </a:rPr>
              <a:t>Versi 2</a:t>
            </a:r>
            <a:endParaRPr sz="3200">
              <a:solidFill>
                <a:srgbClr val="FF0000"/>
              </a:solidFill>
              <a:latin typeface="Calibri"/>
              <a:ea typeface="Calibri"/>
              <a:cs typeface="Calibri"/>
              <a:sym typeface="Calibri"/>
            </a:endParaRPr>
          </a:p>
        </p:txBody>
      </p:sp>
      <p:sp>
        <p:nvSpPr>
          <p:cNvPr id="207" name="Google Shape;207;p9"/>
          <p:cNvSpPr txBox="1"/>
          <p:nvPr/>
        </p:nvSpPr>
        <p:spPr>
          <a:xfrm>
            <a:off x="9552895" y="5370463"/>
            <a:ext cx="2685057"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Calibri"/>
                <a:ea typeface="Calibri"/>
                <a:cs typeface="Calibri"/>
                <a:sym typeface="Calibri"/>
              </a:rPr>
              <a:t>Sumber</a:t>
            </a:r>
            <a:r>
              <a:rPr lang="en-US" sz="1400">
                <a:solidFill>
                  <a:schemeClr val="dk1"/>
                </a:solidFill>
                <a:latin typeface="Calibri"/>
                <a:ea typeface="Calibri"/>
                <a:cs typeface="Calibri"/>
                <a:sym typeface="Calibri"/>
              </a:rPr>
              <a:t>: Unified Modelling Language, </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Romi Satrio Wahono</a:t>
            </a:r>
            <a:br>
              <a:rPr lang="en-US" sz="1400">
                <a:solidFill>
                  <a:schemeClr val="dk1"/>
                </a:solidFill>
                <a:latin typeface="Calibri"/>
                <a:ea typeface="Calibri"/>
                <a:cs typeface="Calibri"/>
                <a:sym typeface="Calibri"/>
              </a:rPr>
            </a:br>
            <a:r>
              <a:rPr lang="en-US" sz="1400" i="1">
                <a:solidFill>
                  <a:srgbClr val="A5A5A5"/>
                </a:solidFill>
                <a:latin typeface="Calibri"/>
                <a:ea typeface="Calibri"/>
                <a:cs typeface="Calibri"/>
                <a:sym typeface="Calibri"/>
              </a:rPr>
              <a:t>http://romisatriawahono.net</a:t>
            </a:r>
            <a:endParaRPr sz="14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10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fade">
                                      <p:cBhvr>
                                        <p:cTn id="12" dur="10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7"/>
                                        </p:tgtEl>
                                        <p:attrNameLst>
                                          <p:attrName>style.visibility</p:attrName>
                                        </p:attrNameLst>
                                      </p:cBhvr>
                                      <p:to>
                                        <p:strVal val="visible"/>
                                      </p:to>
                                    </p:set>
                                    <p:animEffect transition="in" filter="fade">
                                      <p:cBhvr>
                                        <p:cTn id="17" dur="1000"/>
                                        <p:tgtEl>
                                          <p:spTgt spid="18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97"/>
                                        </p:tgtEl>
                                        <p:attrNameLst>
                                          <p:attrName>style.visibility</p:attrName>
                                        </p:attrNameLst>
                                      </p:cBhvr>
                                      <p:to>
                                        <p:strVal val="visible"/>
                                      </p:to>
                                    </p:set>
                                    <p:anim calcmode="lin" valueType="num">
                                      <p:cBhvr additive="base">
                                        <p:cTn id="22" dur="500"/>
                                        <p:tgtEl>
                                          <p:spTgt spid="19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3"/>
                                        </p:tgtEl>
                                        <p:attrNameLst>
                                          <p:attrName>style.visibility</p:attrName>
                                        </p:attrNameLst>
                                      </p:cBhvr>
                                      <p:to>
                                        <p:strVal val="visible"/>
                                      </p:to>
                                    </p:set>
                                    <p:animEffect transition="in" filter="fade">
                                      <p:cBhvr>
                                        <p:cTn id="27" dur="1000"/>
                                        <p:tgtEl>
                                          <p:spTgt spid="19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8"/>
                                        </p:tgtEl>
                                        <p:attrNameLst>
                                          <p:attrName>style.visibility</p:attrName>
                                        </p:attrNameLst>
                                      </p:cBhvr>
                                      <p:to>
                                        <p:strVal val="visible"/>
                                      </p:to>
                                    </p:set>
                                    <p:animEffect transition="in" filter="fade">
                                      <p:cBhvr>
                                        <p:cTn id="32" dur="1000"/>
                                        <p:tgtEl>
                                          <p:spTgt spid="18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9"/>
                                        </p:tgtEl>
                                        <p:attrNameLst>
                                          <p:attrName>style.visibility</p:attrName>
                                        </p:attrNameLst>
                                      </p:cBhvr>
                                      <p:to>
                                        <p:strVal val="visible"/>
                                      </p:to>
                                    </p:set>
                                    <p:animEffect transition="in" filter="fade">
                                      <p:cBhvr>
                                        <p:cTn id="37" dur="1000"/>
                                        <p:tgtEl>
                                          <p:spTgt spid="18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0"/>
                                        </p:tgtEl>
                                        <p:attrNameLst>
                                          <p:attrName>style.visibility</p:attrName>
                                        </p:attrNameLst>
                                      </p:cBhvr>
                                      <p:to>
                                        <p:strVal val="visible"/>
                                      </p:to>
                                    </p:set>
                                    <p:animEffect transition="in" filter="fade">
                                      <p:cBhvr>
                                        <p:cTn id="42" dur="1000"/>
                                        <p:tgtEl>
                                          <p:spTgt spid="190"/>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98"/>
                                        </p:tgtEl>
                                        <p:attrNameLst>
                                          <p:attrName>style.visibility</p:attrName>
                                        </p:attrNameLst>
                                      </p:cBhvr>
                                      <p:to>
                                        <p:strVal val="visible"/>
                                      </p:to>
                                    </p:set>
                                    <p:anim calcmode="lin" valueType="num">
                                      <p:cBhvr additive="base">
                                        <p:cTn id="47" dur="500"/>
                                        <p:tgtEl>
                                          <p:spTgt spid="19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4"/>
                                        </p:tgtEl>
                                        <p:attrNameLst>
                                          <p:attrName>style.visibility</p:attrName>
                                        </p:attrNameLst>
                                      </p:cBhvr>
                                      <p:to>
                                        <p:strVal val="visible"/>
                                      </p:to>
                                    </p:set>
                                    <p:animEffect transition="in" filter="fade">
                                      <p:cBhvr>
                                        <p:cTn id="52" dur="1000"/>
                                        <p:tgtEl>
                                          <p:spTgt spid="19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1"/>
                                        </p:tgtEl>
                                        <p:attrNameLst>
                                          <p:attrName>style.visibility</p:attrName>
                                        </p:attrNameLst>
                                      </p:cBhvr>
                                      <p:to>
                                        <p:strVal val="visible"/>
                                      </p:to>
                                    </p:set>
                                    <p:animEffect transition="in" filter="fade">
                                      <p:cBhvr>
                                        <p:cTn id="57" dur="1000"/>
                                        <p:tgtEl>
                                          <p:spTgt spid="19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2"/>
                                        </p:tgtEl>
                                        <p:attrNameLst>
                                          <p:attrName>style.visibility</p:attrName>
                                        </p:attrNameLst>
                                      </p:cBhvr>
                                      <p:to>
                                        <p:strVal val="visible"/>
                                      </p:to>
                                    </p:set>
                                    <p:animEffect transition="in" filter="fade">
                                      <p:cBhvr>
                                        <p:cTn id="62" dur="1000"/>
                                        <p:tgtEl>
                                          <p:spTgt spid="192"/>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99"/>
                                        </p:tgtEl>
                                        <p:attrNameLst>
                                          <p:attrName>style.visibility</p:attrName>
                                        </p:attrNameLst>
                                      </p:cBhvr>
                                      <p:to>
                                        <p:strVal val="visible"/>
                                      </p:to>
                                    </p:set>
                                    <p:anim calcmode="lin" valueType="num">
                                      <p:cBhvr additive="base">
                                        <p:cTn id="67" dur="500"/>
                                        <p:tgtEl>
                                          <p:spTgt spid="199"/>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95"/>
                                        </p:tgtEl>
                                        <p:attrNameLst>
                                          <p:attrName>style.visibility</p:attrName>
                                        </p:attrNameLst>
                                      </p:cBhvr>
                                      <p:to>
                                        <p:strVal val="visible"/>
                                      </p:to>
                                    </p:set>
                                    <p:animEffect transition="in" filter="fade">
                                      <p:cBhvr>
                                        <p:cTn id="72" dur="1000"/>
                                        <p:tgtEl>
                                          <p:spTgt spid="19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96"/>
                                        </p:tgtEl>
                                        <p:attrNameLst>
                                          <p:attrName>style.visibility</p:attrName>
                                        </p:attrNameLst>
                                      </p:cBhvr>
                                      <p:to>
                                        <p:strVal val="visible"/>
                                      </p:to>
                                    </p:set>
                                    <p:animEffect transition="in" filter="fade">
                                      <p:cBhvr>
                                        <p:cTn id="77" dur="1000"/>
                                        <p:tgtEl>
                                          <p:spTgt spid="196"/>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202"/>
                                        </p:tgtEl>
                                        <p:attrNameLst>
                                          <p:attrName>style.visibility</p:attrName>
                                        </p:attrNameLst>
                                      </p:cBhvr>
                                      <p:to>
                                        <p:strVal val="visible"/>
                                      </p:to>
                                    </p:set>
                                    <p:anim calcmode="lin" valueType="num">
                                      <p:cBhvr additive="base">
                                        <p:cTn id="82" dur="500"/>
                                        <p:tgtEl>
                                          <p:spTgt spid="202"/>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203"/>
                                        </p:tgtEl>
                                        <p:attrNameLst>
                                          <p:attrName>style.visibility</p:attrName>
                                        </p:attrNameLst>
                                      </p:cBhvr>
                                      <p:to>
                                        <p:strVal val="visible"/>
                                      </p:to>
                                    </p:set>
                                    <p:anim calcmode="lin" valueType="num">
                                      <p:cBhvr additive="base">
                                        <p:cTn id="87" dur="500"/>
                                        <p:tgtEl>
                                          <p:spTgt spid="203"/>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00"/>
                                        </p:tgtEl>
                                        <p:attrNameLst>
                                          <p:attrName>style.visibility</p:attrName>
                                        </p:attrNameLst>
                                      </p:cBhvr>
                                      <p:to>
                                        <p:strVal val="visible"/>
                                      </p:to>
                                    </p:set>
                                    <p:animEffect transition="in" filter="fade">
                                      <p:cBhvr>
                                        <p:cTn id="92" dur="1000"/>
                                        <p:tgtEl>
                                          <p:spTgt spid="20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04"/>
                                        </p:tgtEl>
                                        <p:attrNameLst>
                                          <p:attrName>style.visibility</p:attrName>
                                        </p:attrNameLst>
                                      </p:cBhvr>
                                      <p:to>
                                        <p:strVal val="visible"/>
                                      </p:to>
                                    </p:set>
                                    <p:animEffect transition="in" filter="fade">
                                      <p:cBhvr>
                                        <p:cTn id="97" dur="1000"/>
                                        <p:tgtEl>
                                          <p:spTgt spid="20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05"/>
                                        </p:tgtEl>
                                        <p:attrNameLst>
                                          <p:attrName>style.visibility</p:attrName>
                                        </p:attrNameLst>
                                      </p:cBhvr>
                                      <p:to>
                                        <p:strVal val="visible"/>
                                      </p:to>
                                    </p:set>
                                    <p:animEffect transition="in" filter="fade">
                                      <p:cBhvr>
                                        <p:cTn id="102" dur="1000"/>
                                        <p:tgtEl>
                                          <p:spTgt spid="20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01"/>
                                        </p:tgtEl>
                                        <p:attrNameLst>
                                          <p:attrName>style.visibility</p:attrName>
                                        </p:attrNameLst>
                                      </p:cBhvr>
                                      <p:to>
                                        <p:strVal val="visible"/>
                                      </p:to>
                                    </p:set>
                                    <p:animEffect transition="in" filter="fade">
                                      <p:cBhvr>
                                        <p:cTn id="107" dur="1000"/>
                                        <p:tgtEl>
                                          <p:spTgt spid="201"/>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nodeType="clickEffect">
                                  <p:stCondLst>
                                    <p:cond delay="0"/>
                                  </p:stCondLst>
                                  <p:childTnLst>
                                    <p:set>
                                      <p:cBhvr>
                                        <p:cTn id="111" dur="1" fill="hold">
                                          <p:stCondLst>
                                            <p:cond delay="0"/>
                                          </p:stCondLst>
                                        </p:cTn>
                                        <p:tgtEl>
                                          <p:spTgt spid="206"/>
                                        </p:tgtEl>
                                        <p:attrNameLst>
                                          <p:attrName>style.visibility</p:attrName>
                                        </p:attrNameLst>
                                      </p:cBhvr>
                                      <p:to>
                                        <p:strVal val="visible"/>
                                      </p:to>
                                    </p:set>
                                    <p:anim calcmode="lin" valueType="num">
                                      <p:cBhvr additive="base">
                                        <p:cTn id="112" dur="500"/>
                                        <p:tgtEl>
                                          <p:spTgt spid="2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2656</Words>
  <Application>Microsoft Office PowerPoint</Application>
  <PresentationFormat>Widescreen</PresentationFormat>
  <Paragraphs>467</Paragraphs>
  <Slides>48</Slides>
  <Notes>48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5" baseType="lpstr">
      <vt:lpstr>Calibri</vt:lpstr>
      <vt:lpstr>Arial</vt:lpstr>
      <vt:lpstr>Noto Sans Symbols</vt:lpstr>
      <vt:lpstr>Tahoma</vt:lpstr>
      <vt:lpstr>Times New Roman</vt:lpstr>
      <vt:lpstr>Office Theme</vt:lpstr>
      <vt:lpstr>MS_ClipArt_Gallery.2</vt:lpstr>
      <vt:lpstr>Domain Modeling</vt:lpstr>
      <vt:lpstr>Learning Outcomes</vt:lpstr>
      <vt:lpstr>Software Development Life Cycle</vt:lpstr>
      <vt:lpstr>Software development life cycle</vt:lpstr>
      <vt:lpstr>Software development life cycle</vt:lpstr>
      <vt:lpstr>Software Development Methodology</vt:lpstr>
      <vt:lpstr>Software Development Methodology</vt:lpstr>
      <vt:lpstr>PowerPoint Presentation</vt:lpstr>
      <vt:lpstr>PowerPoint Presentation</vt:lpstr>
      <vt:lpstr>PowerPoint Presentation</vt:lpstr>
      <vt:lpstr>PowerPoint Presentation</vt:lpstr>
      <vt:lpstr>Object-Oriented Software Development Paradigm</vt:lpstr>
      <vt:lpstr>Paradigms in Software Development</vt:lpstr>
      <vt:lpstr>Conventional Paradigm</vt:lpstr>
      <vt:lpstr>Paradigma Berorientasi Objek</vt:lpstr>
      <vt:lpstr>Paradigma Berorientasi Objek</vt:lpstr>
      <vt:lpstr>Object Oriented vs Conventional Paradigms</vt:lpstr>
      <vt:lpstr>Object Oriented vs Conventional Paradigms</vt:lpstr>
      <vt:lpstr>Object</vt:lpstr>
      <vt:lpstr>Attributes of Object</vt:lpstr>
      <vt:lpstr>Object Method/Behaviour/Function</vt:lpstr>
      <vt:lpstr>Object</vt:lpstr>
      <vt:lpstr>Class vs Objek</vt:lpstr>
      <vt:lpstr>Inheritance</vt:lpstr>
      <vt:lpstr>Domain Modelling</vt:lpstr>
      <vt:lpstr>Understanding Domain Modeling</vt:lpstr>
      <vt:lpstr>Understanding Domain Modeling</vt:lpstr>
      <vt:lpstr>Requirement Gathering</vt:lpstr>
      <vt:lpstr>Domain Modelling Rules</vt:lpstr>
      <vt:lpstr>Help!</vt:lpstr>
      <vt:lpstr>High Level Requirements from Previous Meeting (1)</vt:lpstr>
      <vt:lpstr>High Level Requirements from Previous Meeting (2)</vt:lpstr>
      <vt:lpstr>Can you find the “objects”? (1)</vt:lpstr>
      <vt:lpstr>Can you find the “objects”? (2)</vt:lpstr>
      <vt:lpstr>List the “objects” first</vt:lpstr>
      <vt:lpstr>Let's remove the “unnecessary object”</vt:lpstr>
      <vt:lpstr>Updated List of “Object”</vt:lpstr>
      <vt:lpstr>So, what is the “object” then?</vt:lpstr>
      <vt:lpstr>The Objects: Psss! We make it simple for now (1)</vt:lpstr>
      <vt:lpstr>The Objects: Psss! We make it simple for now (2)</vt:lpstr>
      <vt:lpstr>Revisit</vt:lpstr>
      <vt:lpstr>Determine the relationships of the objects</vt:lpstr>
      <vt:lpstr>Example</vt:lpstr>
      <vt:lpstr>Discussion Time!</vt:lpstr>
      <vt:lpstr>1st attempt domain model</vt:lpstr>
      <vt:lpstr>Homework Task</vt:lpstr>
      <vt:lpstr>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Domain Modeling</dc:title>
  <dc:creator>Afif Hendrawan</dc:creator>
  <cp:lastModifiedBy>Dian Hanifudin Subhi</cp:lastModifiedBy>
  <cp:revision>1</cp:revision>
  <dcterms:created xsi:type="dcterms:W3CDTF">2021-08-30T06:37:21Z</dcterms:created>
  <dcterms:modified xsi:type="dcterms:W3CDTF">2024-02-20T21:40:52Z</dcterms:modified>
</cp:coreProperties>
</file>